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Hammersmith One"/>
      <p:regular r:id="rId13"/>
    </p:embeddedFont>
    <p:embeddedFont>
      <p:font typeface="Assistant"/>
      <p:regular r:id="rId14"/>
      <p:bold r:id="rId15"/>
    </p:embeddedFont>
    <p:embeddedFont>
      <p:font typeface="Bebas Neue"/>
      <p:regular r:id="rId16"/>
    </p:embeddedFont>
    <p:embeddedFont>
      <p:font typeface="Be Vietnam Pr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VietnamPro-boldItalic.fntdata"/><Relationship Id="rId11" Type="http://schemas.openxmlformats.org/officeDocument/2006/relationships/slide" Target="slides/slide7.xml"/><Relationship Id="rId22" Type="http://schemas.openxmlformats.org/officeDocument/2006/relationships/font" Target="fonts/OpenSans-bold.fntdata"/><Relationship Id="rId10" Type="http://schemas.openxmlformats.org/officeDocument/2006/relationships/slide" Target="slides/slide6.xml"/><Relationship Id="rId21" Type="http://schemas.openxmlformats.org/officeDocument/2006/relationships/font" Target="fonts/OpenSans-regular.fntdata"/><Relationship Id="rId13" Type="http://schemas.openxmlformats.org/officeDocument/2006/relationships/font" Target="fonts/HammersmithOne-regular.fntdata"/><Relationship Id="rId24" Type="http://schemas.openxmlformats.org/officeDocument/2006/relationships/font" Target="fonts/OpenSans-boldItalic.fntdata"/><Relationship Id="rId12" Type="http://schemas.openxmlformats.org/officeDocument/2006/relationships/slide" Target="slides/slide8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ssistant-bold.fntdata"/><Relationship Id="rId14" Type="http://schemas.openxmlformats.org/officeDocument/2006/relationships/font" Target="fonts/Assistant-regular.fntdata"/><Relationship Id="rId17" Type="http://schemas.openxmlformats.org/officeDocument/2006/relationships/font" Target="fonts/BeVietnamPro-regular.fntdata"/><Relationship Id="rId16" Type="http://schemas.openxmlformats.org/officeDocument/2006/relationships/font" Target="fonts/BebasNeue-regular.fntdata"/><Relationship Id="rId5" Type="http://schemas.openxmlformats.org/officeDocument/2006/relationships/slide" Target="slides/slide1.xml"/><Relationship Id="rId19" Type="http://schemas.openxmlformats.org/officeDocument/2006/relationships/font" Target="fonts/BeVietnamPro-italic.fntdata"/><Relationship Id="rId6" Type="http://schemas.openxmlformats.org/officeDocument/2006/relationships/slide" Target="slides/slide2.xml"/><Relationship Id="rId18" Type="http://schemas.openxmlformats.org/officeDocument/2006/relationships/font" Target="fonts/BeVietnamPr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8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2ccc4268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2ccc4268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2ccc4268e00_0_2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2ccc4268e00_0_2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2ccc4268e00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2ccc4268e00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2ccc4268e00_0_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2ccc4268e00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ccc4268e00_0_2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2ccc4268e00_0_2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919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91919"/>
                </a:solidFill>
                <a:latin typeface="Assistant"/>
                <a:ea typeface="Assistant"/>
                <a:cs typeface="Assistant"/>
                <a:sym typeface="Assistant"/>
              </a:rPr>
              <a:t>predictions.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2ccc4268e00_0_4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2ccc4268e00_0_4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2ccc4268e00_0_4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2ccc4268e00_0_4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g2ccc4268e00_0_4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Google Shape;2511;g2ccc4268e00_0_4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919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91919"/>
                </a:solidFill>
                <a:latin typeface="Assistant"/>
                <a:ea typeface="Assistant"/>
                <a:cs typeface="Assistant"/>
                <a:sym typeface="Assistant"/>
              </a:rPr>
              <a:t>predictions.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 rot="-8100000">
            <a:off x="7073922" y="647596"/>
            <a:ext cx="3071409" cy="3536907"/>
            <a:chOff x="2166075" y="959650"/>
            <a:chExt cx="3498975" cy="4029275"/>
          </a:xfrm>
        </p:grpSpPr>
        <p:sp>
          <p:nvSpPr>
            <p:cNvPr id="10" name="Google Shape;10;p2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73" name="Google Shape;73;p2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2"/>
          <p:cNvSpPr txBox="1"/>
          <p:nvPr>
            <p:ph type="ctrTitle"/>
          </p:nvPr>
        </p:nvSpPr>
        <p:spPr>
          <a:xfrm>
            <a:off x="713225" y="814625"/>
            <a:ext cx="4981200" cy="30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9" name="Google Shape;79;p2"/>
          <p:cNvSpPr txBox="1"/>
          <p:nvPr>
            <p:ph idx="1" type="subTitle"/>
          </p:nvPr>
        </p:nvSpPr>
        <p:spPr>
          <a:xfrm>
            <a:off x="713225" y="3866375"/>
            <a:ext cx="4317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"/>
          <p:cNvSpPr txBox="1"/>
          <p:nvPr>
            <p:ph hasCustomPrompt="1" type="title"/>
          </p:nvPr>
        </p:nvSpPr>
        <p:spPr>
          <a:xfrm>
            <a:off x="2479800" y="1782188"/>
            <a:ext cx="41844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1" name="Google Shape;771;p11"/>
          <p:cNvSpPr txBox="1"/>
          <p:nvPr>
            <p:ph idx="1" type="subTitle"/>
          </p:nvPr>
        </p:nvSpPr>
        <p:spPr>
          <a:xfrm>
            <a:off x="2479800" y="2864213"/>
            <a:ext cx="4184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72" name="Google Shape;772;p11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773" name="Google Shape;773;p11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8" name="Google Shape;778;p11"/>
          <p:cNvGrpSpPr/>
          <p:nvPr/>
        </p:nvGrpSpPr>
        <p:grpSpPr>
          <a:xfrm flipH="1" rot="-8100000">
            <a:off x="7141381" y="1086663"/>
            <a:ext cx="2959082" cy="3407557"/>
            <a:chOff x="2166075" y="959650"/>
            <a:chExt cx="3498975" cy="4029275"/>
          </a:xfrm>
        </p:grpSpPr>
        <p:sp>
          <p:nvSpPr>
            <p:cNvPr id="779" name="Google Shape;779;p11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11"/>
          <p:cNvGrpSpPr/>
          <p:nvPr/>
        </p:nvGrpSpPr>
        <p:grpSpPr>
          <a:xfrm flipH="1" rot="2700000">
            <a:off x="-1036378" y="1773520"/>
            <a:ext cx="3225301" cy="3714123"/>
            <a:chOff x="2166075" y="959650"/>
            <a:chExt cx="3498975" cy="4029275"/>
          </a:xfrm>
        </p:grpSpPr>
        <p:sp>
          <p:nvSpPr>
            <p:cNvPr id="842" name="Google Shape;842;p11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13"/>
          <p:cNvSpPr txBox="1"/>
          <p:nvPr>
            <p:ph hasCustomPrompt="1" idx="2" type="title"/>
          </p:nvPr>
        </p:nvSpPr>
        <p:spPr>
          <a:xfrm>
            <a:off x="720000" y="12637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8" name="Google Shape;908;p13"/>
          <p:cNvSpPr txBox="1"/>
          <p:nvPr>
            <p:ph hasCustomPrompt="1" idx="3" type="title"/>
          </p:nvPr>
        </p:nvSpPr>
        <p:spPr>
          <a:xfrm>
            <a:off x="3419275" y="243747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9" name="Google Shape;909;p13"/>
          <p:cNvSpPr txBox="1"/>
          <p:nvPr>
            <p:ph hasCustomPrompt="1" idx="4" type="title"/>
          </p:nvPr>
        </p:nvSpPr>
        <p:spPr>
          <a:xfrm>
            <a:off x="3419275" y="12637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0" name="Google Shape;910;p13"/>
          <p:cNvSpPr txBox="1"/>
          <p:nvPr>
            <p:ph hasCustomPrompt="1" idx="5" type="title"/>
          </p:nvPr>
        </p:nvSpPr>
        <p:spPr>
          <a:xfrm>
            <a:off x="720000" y="36112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1" name="Google Shape;911;p13"/>
          <p:cNvSpPr txBox="1"/>
          <p:nvPr>
            <p:ph hasCustomPrompt="1" idx="6" type="title"/>
          </p:nvPr>
        </p:nvSpPr>
        <p:spPr>
          <a:xfrm>
            <a:off x="720000" y="243749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2" name="Google Shape;912;p13"/>
          <p:cNvSpPr txBox="1"/>
          <p:nvPr>
            <p:ph hasCustomPrompt="1" idx="7" type="title"/>
          </p:nvPr>
        </p:nvSpPr>
        <p:spPr>
          <a:xfrm>
            <a:off x="3419275" y="36112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3" name="Google Shape;913;p13"/>
          <p:cNvSpPr txBox="1"/>
          <p:nvPr>
            <p:ph idx="1" type="subTitle"/>
          </p:nvPr>
        </p:nvSpPr>
        <p:spPr>
          <a:xfrm>
            <a:off x="720000" y="1711350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4" name="Google Shape;914;p13"/>
          <p:cNvSpPr txBox="1"/>
          <p:nvPr>
            <p:ph idx="8" type="subTitle"/>
          </p:nvPr>
        </p:nvSpPr>
        <p:spPr>
          <a:xfrm>
            <a:off x="3419275" y="1711350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5" name="Google Shape;915;p13"/>
          <p:cNvSpPr txBox="1"/>
          <p:nvPr>
            <p:ph idx="9" type="subTitle"/>
          </p:nvPr>
        </p:nvSpPr>
        <p:spPr>
          <a:xfrm>
            <a:off x="720000" y="2885088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6" name="Google Shape;916;p13"/>
          <p:cNvSpPr txBox="1"/>
          <p:nvPr>
            <p:ph idx="13" type="subTitle"/>
          </p:nvPr>
        </p:nvSpPr>
        <p:spPr>
          <a:xfrm>
            <a:off x="3419275" y="2885088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7" name="Google Shape;917;p13"/>
          <p:cNvSpPr txBox="1"/>
          <p:nvPr>
            <p:ph idx="14" type="subTitle"/>
          </p:nvPr>
        </p:nvSpPr>
        <p:spPr>
          <a:xfrm>
            <a:off x="720000" y="4058825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8" name="Google Shape;918;p13"/>
          <p:cNvSpPr txBox="1"/>
          <p:nvPr>
            <p:ph idx="15" type="subTitle"/>
          </p:nvPr>
        </p:nvSpPr>
        <p:spPr>
          <a:xfrm>
            <a:off x="3419275" y="4058825"/>
            <a:ext cx="2435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19" name="Google Shape;919;p13"/>
          <p:cNvGrpSpPr/>
          <p:nvPr/>
        </p:nvGrpSpPr>
        <p:grpSpPr>
          <a:xfrm rot="-2700000">
            <a:off x="7141381" y="1086663"/>
            <a:ext cx="2959082" cy="3407557"/>
            <a:chOff x="2166075" y="959650"/>
            <a:chExt cx="3498975" cy="4029275"/>
          </a:xfrm>
        </p:grpSpPr>
        <p:sp>
          <p:nvSpPr>
            <p:cNvPr id="920" name="Google Shape;920;p13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2" name="Google Shape;982;p13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983" name="Google Shape;983;p13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"/>
          <p:cNvSpPr txBox="1"/>
          <p:nvPr>
            <p:ph type="title"/>
          </p:nvPr>
        </p:nvSpPr>
        <p:spPr>
          <a:xfrm>
            <a:off x="1679038" y="537275"/>
            <a:ext cx="28443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90" name="Google Shape;990;p14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991" name="Google Shape;991;p14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14"/>
          <p:cNvGrpSpPr/>
          <p:nvPr/>
        </p:nvGrpSpPr>
        <p:grpSpPr>
          <a:xfrm flipH="1" rot="2700000">
            <a:off x="-1368416" y="3364508"/>
            <a:ext cx="2200508" cy="2534014"/>
            <a:chOff x="2166075" y="959650"/>
            <a:chExt cx="3498975" cy="4029275"/>
          </a:xfrm>
        </p:grpSpPr>
        <p:sp>
          <p:nvSpPr>
            <p:cNvPr id="997" name="Google Shape;997;p14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4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4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4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4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4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4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4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4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4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4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4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61" name="Google Shape;1061;p15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062" name="Google Shape;1062;p15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15"/>
          <p:cNvGrpSpPr/>
          <p:nvPr/>
        </p:nvGrpSpPr>
        <p:grpSpPr>
          <a:xfrm rot="-2700000">
            <a:off x="8301734" y="3364508"/>
            <a:ext cx="2200508" cy="2534014"/>
            <a:chOff x="2166075" y="959650"/>
            <a:chExt cx="3498975" cy="4029275"/>
          </a:xfrm>
        </p:grpSpPr>
        <p:sp>
          <p:nvSpPr>
            <p:cNvPr id="1068" name="Google Shape;1068;p15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1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6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2" name="Google Shape;1132;p16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33" name="Google Shape;1133;p16"/>
          <p:cNvGrpSpPr/>
          <p:nvPr/>
        </p:nvGrpSpPr>
        <p:grpSpPr>
          <a:xfrm>
            <a:off x="-1557954" y="539494"/>
            <a:ext cx="12429823" cy="6382456"/>
            <a:chOff x="-1557954" y="539494"/>
            <a:chExt cx="12429823" cy="6382456"/>
          </a:xfrm>
        </p:grpSpPr>
        <p:grpSp>
          <p:nvGrpSpPr>
            <p:cNvPr id="1134" name="Google Shape;1134;p16"/>
            <p:cNvGrpSpPr/>
            <p:nvPr/>
          </p:nvGrpSpPr>
          <p:grpSpPr>
            <a:xfrm flipH="1" rot="2700000">
              <a:off x="-763586" y="2849509"/>
              <a:ext cx="3047162" cy="3508986"/>
              <a:chOff x="2166075" y="959650"/>
              <a:chExt cx="3498975" cy="4029275"/>
            </a:xfrm>
          </p:grpSpPr>
          <p:sp>
            <p:nvSpPr>
              <p:cNvPr id="1135" name="Google Shape;1135;p16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6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6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6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6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6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6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6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6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6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16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16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6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6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6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6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6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6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6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6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7" name="Google Shape;1197;p16"/>
            <p:cNvGrpSpPr/>
            <p:nvPr/>
          </p:nvGrpSpPr>
          <p:grpSpPr>
            <a:xfrm rot="-2700000">
              <a:off x="7141381" y="1086663"/>
              <a:ext cx="2959082" cy="3407557"/>
              <a:chOff x="2166075" y="959650"/>
              <a:chExt cx="3498975" cy="4029275"/>
            </a:xfrm>
          </p:grpSpPr>
          <p:sp>
            <p:nvSpPr>
              <p:cNvPr id="1198" name="Google Shape;1198;p16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16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16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16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16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6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16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16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16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16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16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6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0" name="Google Shape;1260;p16"/>
          <p:cNvGrpSpPr/>
          <p:nvPr/>
        </p:nvGrpSpPr>
        <p:grpSpPr>
          <a:xfrm>
            <a:off x="-254229" y="218725"/>
            <a:ext cx="9427368" cy="4582206"/>
            <a:chOff x="-254229" y="218725"/>
            <a:chExt cx="9427368" cy="4582206"/>
          </a:xfrm>
        </p:grpSpPr>
        <p:grpSp>
          <p:nvGrpSpPr>
            <p:cNvPr id="1261" name="Google Shape;1261;p16"/>
            <p:cNvGrpSpPr/>
            <p:nvPr/>
          </p:nvGrpSpPr>
          <p:grpSpPr>
            <a:xfrm>
              <a:off x="-153687" y="218725"/>
              <a:ext cx="9326825" cy="185600"/>
              <a:chOff x="-124" y="218725"/>
              <a:chExt cx="9326825" cy="185600"/>
            </a:xfrm>
          </p:grpSpPr>
          <p:sp>
            <p:nvSpPr>
              <p:cNvPr id="1262" name="Google Shape;1262;p16"/>
              <p:cNvSpPr/>
              <p:nvPr/>
            </p:nvSpPr>
            <p:spPr>
              <a:xfrm>
                <a:off x="-124" y="229166"/>
                <a:ext cx="9264083" cy="175159"/>
              </a:xfrm>
              <a:custGeom>
                <a:rect b="b" l="l" r="r" t="t"/>
                <a:pathLst>
                  <a:path extrusionOk="0" h="2550" w="134868">
                    <a:moveTo>
                      <a:pt x="18262" y="0"/>
                    </a:moveTo>
                    <a:cubicBezTo>
                      <a:pt x="13811" y="0"/>
                      <a:pt x="2284" y="1370"/>
                      <a:pt x="1" y="1636"/>
                    </a:cubicBezTo>
                    <a:lnTo>
                      <a:pt x="1" y="1941"/>
                    </a:lnTo>
                    <a:cubicBezTo>
                      <a:pt x="2169" y="1674"/>
                      <a:pt x="13811" y="305"/>
                      <a:pt x="18262" y="305"/>
                    </a:cubicBezTo>
                    <a:cubicBezTo>
                      <a:pt x="20431" y="305"/>
                      <a:pt x="25376" y="723"/>
                      <a:pt x="31083" y="1218"/>
                    </a:cubicBezTo>
                    <a:cubicBezTo>
                      <a:pt x="38502" y="1826"/>
                      <a:pt x="46909" y="2549"/>
                      <a:pt x="51703" y="2549"/>
                    </a:cubicBezTo>
                    <a:cubicBezTo>
                      <a:pt x="56268" y="2549"/>
                      <a:pt x="61404" y="1941"/>
                      <a:pt x="66388" y="1370"/>
                    </a:cubicBezTo>
                    <a:cubicBezTo>
                      <a:pt x="70459" y="913"/>
                      <a:pt x="74301" y="495"/>
                      <a:pt x="77231" y="457"/>
                    </a:cubicBezTo>
                    <a:cubicBezTo>
                      <a:pt x="80464" y="457"/>
                      <a:pt x="85524" y="989"/>
                      <a:pt x="90432" y="1522"/>
                    </a:cubicBezTo>
                    <a:cubicBezTo>
                      <a:pt x="95111" y="2055"/>
                      <a:pt x="99487" y="2549"/>
                      <a:pt x="102302" y="2549"/>
                    </a:cubicBezTo>
                    <a:cubicBezTo>
                      <a:pt x="108046" y="2549"/>
                      <a:pt x="134601" y="495"/>
                      <a:pt x="134868" y="457"/>
                    </a:cubicBezTo>
                    <a:lnTo>
                      <a:pt x="134868" y="152"/>
                    </a:lnTo>
                    <a:cubicBezTo>
                      <a:pt x="134563" y="191"/>
                      <a:pt x="108046" y="2245"/>
                      <a:pt x="102302" y="2245"/>
                    </a:cubicBezTo>
                    <a:cubicBezTo>
                      <a:pt x="99525" y="2245"/>
                      <a:pt x="95111" y="1750"/>
                      <a:pt x="90470" y="1256"/>
                    </a:cubicBezTo>
                    <a:cubicBezTo>
                      <a:pt x="85562" y="685"/>
                      <a:pt x="80502" y="152"/>
                      <a:pt x="77231" y="152"/>
                    </a:cubicBezTo>
                    <a:cubicBezTo>
                      <a:pt x="74301" y="191"/>
                      <a:pt x="70421" y="609"/>
                      <a:pt x="66350" y="1104"/>
                    </a:cubicBezTo>
                    <a:cubicBezTo>
                      <a:pt x="61404" y="1674"/>
                      <a:pt x="56268" y="2245"/>
                      <a:pt x="51703" y="2245"/>
                    </a:cubicBezTo>
                    <a:cubicBezTo>
                      <a:pt x="46909" y="2245"/>
                      <a:pt x="38540" y="1522"/>
                      <a:pt x="31121" y="913"/>
                    </a:cubicBezTo>
                    <a:cubicBezTo>
                      <a:pt x="25376" y="419"/>
                      <a:pt x="20469" y="0"/>
                      <a:pt x="18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-124" y="244827"/>
                <a:ext cx="9326797" cy="73224"/>
              </a:xfrm>
              <a:custGeom>
                <a:rect b="b" l="l" r="r" t="t"/>
                <a:pathLst>
                  <a:path extrusionOk="0" h="1066" w="135781">
                    <a:moveTo>
                      <a:pt x="1" y="1"/>
                    </a:moveTo>
                    <a:lnTo>
                      <a:pt x="1" y="305"/>
                    </a:lnTo>
                    <a:lnTo>
                      <a:pt x="18072" y="305"/>
                    </a:lnTo>
                    <a:cubicBezTo>
                      <a:pt x="18186" y="305"/>
                      <a:pt x="30322" y="1066"/>
                      <a:pt x="34165" y="1066"/>
                    </a:cubicBezTo>
                    <a:cubicBezTo>
                      <a:pt x="44893" y="1066"/>
                      <a:pt x="76774" y="305"/>
                      <a:pt x="77078" y="305"/>
                    </a:cubicBezTo>
                    <a:cubicBezTo>
                      <a:pt x="77231" y="305"/>
                      <a:pt x="90736" y="1066"/>
                      <a:pt x="94769" y="1066"/>
                    </a:cubicBezTo>
                    <a:cubicBezTo>
                      <a:pt x="105231" y="1066"/>
                      <a:pt x="135476" y="305"/>
                      <a:pt x="135781" y="305"/>
                    </a:cubicBezTo>
                    <a:lnTo>
                      <a:pt x="135781" y="1"/>
                    </a:lnTo>
                    <a:cubicBezTo>
                      <a:pt x="135476" y="1"/>
                      <a:pt x="105231" y="761"/>
                      <a:pt x="94769" y="761"/>
                    </a:cubicBezTo>
                    <a:cubicBezTo>
                      <a:pt x="90736" y="761"/>
                      <a:pt x="77231" y="1"/>
                      <a:pt x="77078" y="1"/>
                    </a:cubicBezTo>
                    <a:cubicBezTo>
                      <a:pt x="76774" y="1"/>
                      <a:pt x="44893" y="761"/>
                      <a:pt x="34165" y="761"/>
                    </a:cubicBezTo>
                    <a:cubicBezTo>
                      <a:pt x="30322" y="761"/>
                      <a:pt x="18224" y="1"/>
                      <a:pt x="18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5242107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1175852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9201204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7" name="Google Shape;1267;p16"/>
            <p:cNvGrpSpPr/>
            <p:nvPr/>
          </p:nvGrpSpPr>
          <p:grpSpPr>
            <a:xfrm>
              <a:off x="-254229" y="4087919"/>
              <a:ext cx="967446" cy="713012"/>
              <a:chOff x="654725" y="4421499"/>
              <a:chExt cx="777065" cy="572700"/>
            </a:xfrm>
          </p:grpSpPr>
          <p:sp>
            <p:nvSpPr>
              <p:cNvPr id="1268" name="Google Shape;1268;p16"/>
              <p:cNvSpPr/>
              <p:nvPr/>
            </p:nvSpPr>
            <p:spPr>
              <a:xfrm>
                <a:off x="923243" y="4421499"/>
                <a:ext cx="240034" cy="42848"/>
              </a:xfrm>
              <a:custGeom>
                <a:rect b="b" l="l" r="r" t="t"/>
                <a:pathLst>
                  <a:path extrusionOk="0" h="686" w="3843">
                    <a:moveTo>
                      <a:pt x="0" y="0"/>
                    </a:moveTo>
                    <a:lnTo>
                      <a:pt x="0" y="685"/>
                    </a:lnTo>
                    <a:lnTo>
                      <a:pt x="3843" y="685"/>
                    </a:lnTo>
                    <a:lnTo>
                      <a:pt x="38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923243" y="4464285"/>
                <a:ext cx="28544" cy="76076"/>
              </a:xfrm>
              <a:custGeom>
                <a:rect b="b" l="l" r="r" t="t"/>
                <a:pathLst>
                  <a:path extrusionOk="0" h="1218" w="457">
                    <a:moveTo>
                      <a:pt x="0" y="0"/>
                    </a:moveTo>
                    <a:lnTo>
                      <a:pt x="0" y="1218"/>
                    </a:lnTo>
                    <a:lnTo>
                      <a:pt x="457" y="1218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1137108" y="4464285"/>
                <a:ext cx="26171" cy="76076"/>
              </a:xfrm>
              <a:custGeom>
                <a:rect b="b" l="l" r="r" t="t"/>
                <a:pathLst>
                  <a:path extrusionOk="0" h="1218" w="419">
                    <a:moveTo>
                      <a:pt x="0" y="0"/>
                    </a:moveTo>
                    <a:lnTo>
                      <a:pt x="0" y="1218"/>
                    </a:lnTo>
                    <a:lnTo>
                      <a:pt x="419" y="1218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16"/>
              <p:cNvSpPr/>
              <p:nvPr/>
            </p:nvSpPr>
            <p:spPr>
              <a:xfrm>
                <a:off x="690328" y="4851604"/>
                <a:ext cx="708171" cy="142596"/>
              </a:xfrm>
              <a:custGeom>
                <a:rect b="b" l="l" r="r" t="t"/>
                <a:pathLst>
                  <a:path extrusionOk="0" h="2283" w="11338">
                    <a:moveTo>
                      <a:pt x="1" y="0"/>
                    </a:moveTo>
                    <a:lnTo>
                      <a:pt x="1" y="2283"/>
                    </a:lnTo>
                    <a:lnTo>
                      <a:pt x="11338" y="2283"/>
                    </a:lnTo>
                    <a:lnTo>
                      <a:pt x="11338" y="0"/>
                    </a:lnTo>
                    <a:cubicBezTo>
                      <a:pt x="9778" y="571"/>
                      <a:pt x="7800" y="875"/>
                      <a:pt x="5669" y="875"/>
                    </a:cubicBezTo>
                    <a:cubicBezTo>
                      <a:pt x="3501" y="875"/>
                      <a:pt x="1561" y="57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16"/>
              <p:cNvSpPr/>
              <p:nvPr/>
            </p:nvSpPr>
            <p:spPr>
              <a:xfrm>
                <a:off x="690328" y="4609194"/>
                <a:ext cx="708171" cy="297122"/>
              </a:xfrm>
              <a:custGeom>
                <a:rect b="b" l="l" r="r" t="t"/>
                <a:pathLst>
                  <a:path extrusionOk="0" h="4757" w="11338">
                    <a:moveTo>
                      <a:pt x="1" y="1"/>
                    </a:moveTo>
                    <a:lnTo>
                      <a:pt x="1" y="3881"/>
                    </a:lnTo>
                    <a:cubicBezTo>
                      <a:pt x="1561" y="4452"/>
                      <a:pt x="3501" y="4756"/>
                      <a:pt x="5669" y="4756"/>
                    </a:cubicBezTo>
                    <a:cubicBezTo>
                      <a:pt x="7800" y="4756"/>
                      <a:pt x="9778" y="4452"/>
                      <a:pt x="11338" y="3881"/>
                    </a:cubicBezTo>
                    <a:lnTo>
                      <a:pt x="11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666592" y="4568844"/>
                <a:ext cx="753330" cy="114114"/>
              </a:xfrm>
              <a:custGeom>
                <a:rect b="b" l="l" r="r" t="t"/>
                <a:pathLst>
                  <a:path extrusionOk="0" h="1827" w="12061">
                    <a:moveTo>
                      <a:pt x="0" y="0"/>
                    </a:moveTo>
                    <a:lnTo>
                      <a:pt x="0" y="1826"/>
                    </a:lnTo>
                    <a:lnTo>
                      <a:pt x="12060" y="1826"/>
                    </a:lnTo>
                    <a:lnTo>
                      <a:pt x="12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668966" y="4521311"/>
                <a:ext cx="750957" cy="47595"/>
              </a:xfrm>
              <a:custGeom>
                <a:rect b="b" l="l" r="r" t="t"/>
                <a:pathLst>
                  <a:path extrusionOk="0" h="762" w="12023">
                    <a:moveTo>
                      <a:pt x="799" y="0"/>
                    </a:moveTo>
                    <a:cubicBezTo>
                      <a:pt x="343" y="0"/>
                      <a:pt x="0" y="343"/>
                      <a:pt x="0" y="761"/>
                    </a:cubicBezTo>
                    <a:lnTo>
                      <a:pt x="12022" y="761"/>
                    </a:lnTo>
                    <a:cubicBezTo>
                      <a:pt x="12022" y="343"/>
                      <a:pt x="11680" y="0"/>
                      <a:pt x="11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733113" y="4556914"/>
                <a:ext cx="26233" cy="54715"/>
              </a:xfrm>
              <a:custGeom>
                <a:rect b="b" l="l" r="r" t="t"/>
                <a:pathLst>
                  <a:path extrusionOk="0" h="876" w="420">
                    <a:moveTo>
                      <a:pt x="229" y="1"/>
                    </a:moveTo>
                    <a:cubicBezTo>
                      <a:pt x="115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115" y="876"/>
                      <a:pt x="229" y="876"/>
                    </a:cubicBezTo>
                    <a:cubicBezTo>
                      <a:pt x="305" y="876"/>
                      <a:pt x="419" y="762"/>
                      <a:pt x="419" y="686"/>
                    </a:cubicBezTo>
                    <a:lnTo>
                      <a:pt x="419" y="191"/>
                    </a:lnTo>
                    <a:cubicBezTo>
                      <a:pt x="419" y="77"/>
                      <a:pt x="30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818684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114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114" y="876"/>
                      <a:pt x="190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904192" y="4556914"/>
                <a:ext cx="23860" cy="54715"/>
              </a:xfrm>
              <a:custGeom>
                <a:rect b="b" l="l" r="r" t="t"/>
                <a:pathLst>
                  <a:path extrusionOk="0" h="876" w="382">
                    <a:moveTo>
                      <a:pt x="191" y="1"/>
                    </a:moveTo>
                    <a:cubicBezTo>
                      <a:pt x="77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77" y="876"/>
                      <a:pt x="191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989763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1" y="1"/>
                    </a:moveTo>
                    <a:cubicBezTo>
                      <a:pt x="76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76" y="876"/>
                      <a:pt x="191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1075334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76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76" y="876"/>
                      <a:pt x="190" y="876"/>
                    </a:cubicBezTo>
                    <a:cubicBezTo>
                      <a:pt x="304" y="876"/>
                      <a:pt x="380" y="762"/>
                      <a:pt x="380" y="686"/>
                    </a:cubicBezTo>
                    <a:lnTo>
                      <a:pt x="380" y="191"/>
                    </a:lnTo>
                    <a:cubicBezTo>
                      <a:pt x="380" y="77"/>
                      <a:pt x="304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1158469" y="4556914"/>
                <a:ext cx="26233" cy="54715"/>
              </a:xfrm>
              <a:custGeom>
                <a:rect b="b" l="l" r="r" t="t"/>
                <a:pathLst>
                  <a:path extrusionOk="0" h="876" w="420">
                    <a:moveTo>
                      <a:pt x="229" y="1"/>
                    </a:moveTo>
                    <a:cubicBezTo>
                      <a:pt x="115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115" y="876"/>
                      <a:pt x="229" y="876"/>
                    </a:cubicBezTo>
                    <a:cubicBezTo>
                      <a:pt x="305" y="876"/>
                      <a:pt x="419" y="762"/>
                      <a:pt x="419" y="686"/>
                    </a:cubicBezTo>
                    <a:lnTo>
                      <a:pt x="419" y="191"/>
                    </a:lnTo>
                    <a:cubicBezTo>
                      <a:pt x="419" y="77"/>
                      <a:pt x="30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1244040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114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114" y="876"/>
                      <a:pt x="190" y="876"/>
                    </a:cubicBezTo>
                    <a:cubicBezTo>
                      <a:pt x="304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4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6"/>
              <p:cNvSpPr/>
              <p:nvPr/>
            </p:nvSpPr>
            <p:spPr>
              <a:xfrm>
                <a:off x="1329549" y="4556914"/>
                <a:ext cx="23860" cy="54715"/>
              </a:xfrm>
              <a:custGeom>
                <a:rect b="b" l="l" r="r" t="t"/>
                <a:pathLst>
                  <a:path extrusionOk="0" h="876" w="382">
                    <a:moveTo>
                      <a:pt x="153" y="1"/>
                    </a:moveTo>
                    <a:cubicBezTo>
                      <a:pt x="77" y="1"/>
                      <a:pt x="1" y="77"/>
                      <a:pt x="1" y="153"/>
                    </a:cubicBezTo>
                    <a:lnTo>
                      <a:pt x="1" y="724"/>
                    </a:lnTo>
                    <a:cubicBezTo>
                      <a:pt x="1" y="800"/>
                      <a:pt x="77" y="876"/>
                      <a:pt x="153" y="876"/>
                    </a:cubicBezTo>
                    <a:lnTo>
                      <a:pt x="267" y="876"/>
                    </a:lnTo>
                    <a:cubicBezTo>
                      <a:pt x="343" y="876"/>
                      <a:pt x="381" y="800"/>
                      <a:pt x="381" y="724"/>
                    </a:cubicBezTo>
                    <a:lnTo>
                      <a:pt x="381" y="153"/>
                    </a:lnTo>
                    <a:cubicBezTo>
                      <a:pt x="381" y="77"/>
                      <a:pt x="343" y="1"/>
                      <a:pt x="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6"/>
              <p:cNvSpPr/>
              <p:nvPr/>
            </p:nvSpPr>
            <p:spPr>
              <a:xfrm>
                <a:off x="654725" y="4630618"/>
                <a:ext cx="777065" cy="33291"/>
              </a:xfrm>
              <a:custGeom>
                <a:rect b="b" l="l" r="r" t="t"/>
                <a:pathLst>
                  <a:path extrusionOk="0" h="533" w="12441">
                    <a:moveTo>
                      <a:pt x="0" y="0"/>
                    </a:moveTo>
                    <a:lnTo>
                      <a:pt x="0" y="533"/>
                    </a:lnTo>
                    <a:lnTo>
                      <a:pt x="12441" y="533"/>
                    </a:lnTo>
                    <a:lnTo>
                      <a:pt x="124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17"/>
          <p:cNvGrpSpPr/>
          <p:nvPr/>
        </p:nvGrpSpPr>
        <p:grpSpPr>
          <a:xfrm flipH="1" rot="-8100000">
            <a:off x="7073922" y="2339696"/>
            <a:ext cx="3071409" cy="3536907"/>
            <a:chOff x="2166075" y="959650"/>
            <a:chExt cx="3498975" cy="4029275"/>
          </a:xfrm>
        </p:grpSpPr>
        <p:sp>
          <p:nvSpPr>
            <p:cNvPr id="1286" name="Google Shape;1286;p17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17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349" name="Google Shape;1349;p17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17"/>
          <p:cNvSpPr txBox="1"/>
          <p:nvPr>
            <p:ph type="title"/>
          </p:nvPr>
        </p:nvSpPr>
        <p:spPr>
          <a:xfrm>
            <a:off x="6188275" y="539500"/>
            <a:ext cx="22425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5" name="Google Shape;1355;p17"/>
          <p:cNvSpPr txBox="1"/>
          <p:nvPr>
            <p:ph idx="1" type="subTitle"/>
          </p:nvPr>
        </p:nvSpPr>
        <p:spPr>
          <a:xfrm>
            <a:off x="6188275" y="1609900"/>
            <a:ext cx="22425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6" name="Google Shape;1356;p17"/>
          <p:cNvSpPr/>
          <p:nvPr>
            <p:ph idx="2" type="pic"/>
          </p:nvPr>
        </p:nvSpPr>
        <p:spPr>
          <a:xfrm>
            <a:off x="713225" y="539500"/>
            <a:ext cx="2715000" cy="4064700"/>
          </a:xfrm>
          <a:prstGeom prst="rect">
            <a:avLst/>
          </a:prstGeom>
          <a:noFill/>
          <a:ln>
            <a:noFill/>
          </a:ln>
        </p:spPr>
      </p:sp>
      <p:sp>
        <p:nvSpPr>
          <p:cNvPr id="1357" name="Google Shape;1357;p17"/>
          <p:cNvSpPr/>
          <p:nvPr>
            <p:ph idx="3" type="pic"/>
          </p:nvPr>
        </p:nvSpPr>
        <p:spPr>
          <a:xfrm>
            <a:off x="3690500" y="3066625"/>
            <a:ext cx="4705500" cy="1537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8" name="Google Shape;1358;p17"/>
          <p:cNvSpPr/>
          <p:nvPr>
            <p:ph idx="4" type="pic"/>
          </p:nvPr>
        </p:nvSpPr>
        <p:spPr>
          <a:xfrm>
            <a:off x="3690375" y="539500"/>
            <a:ext cx="2285700" cy="228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18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361" name="Google Shape;1361;p18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" name="Google Shape;1366;p18"/>
          <p:cNvGrpSpPr/>
          <p:nvPr/>
        </p:nvGrpSpPr>
        <p:grpSpPr>
          <a:xfrm rot="8100000">
            <a:off x="-1036378" y="687670"/>
            <a:ext cx="3225301" cy="3714123"/>
            <a:chOff x="2166075" y="959650"/>
            <a:chExt cx="3498975" cy="4029275"/>
          </a:xfrm>
        </p:grpSpPr>
        <p:sp>
          <p:nvSpPr>
            <p:cNvPr id="1367" name="Google Shape;1367;p18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18"/>
          <p:cNvSpPr txBox="1"/>
          <p:nvPr>
            <p:ph type="title"/>
          </p:nvPr>
        </p:nvSpPr>
        <p:spPr>
          <a:xfrm>
            <a:off x="713225" y="3268250"/>
            <a:ext cx="4538400" cy="7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0" name="Google Shape;1430;p18"/>
          <p:cNvSpPr txBox="1"/>
          <p:nvPr>
            <p:ph idx="1" type="subTitle"/>
          </p:nvPr>
        </p:nvSpPr>
        <p:spPr>
          <a:xfrm>
            <a:off x="713225" y="3975200"/>
            <a:ext cx="45384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1" name="Google Shape;1431;p18"/>
          <p:cNvSpPr/>
          <p:nvPr>
            <p:ph idx="2" type="pic"/>
          </p:nvPr>
        </p:nvSpPr>
        <p:spPr>
          <a:xfrm>
            <a:off x="713225" y="539500"/>
            <a:ext cx="4538400" cy="2728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2" name="Google Shape;1432;p18"/>
          <p:cNvSpPr/>
          <p:nvPr>
            <p:ph idx="3" type="pic"/>
          </p:nvPr>
        </p:nvSpPr>
        <p:spPr>
          <a:xfrm>
            <a:off x="5516825" y="539500"/>
            <a:ext cx="29139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5" name="Google Shape;1435;p19"/>
          <p:cNvSpPr txBox="1"/>
          <p:nvPr>
            <p:ph idx="1" type="subTitle"/>
          </p:nvPr>
        </p:nvSpPr>
        <p:spPr>
          <a:xfrm>
            <a:off x="851225" y="258317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6" name="Google Shape;1436;p19"/>
          <p:cNvSpPr txBox="1"/>
          <p:nvPr>
            <p:ph idx="2" type="subTitle"/>
          </p:nvPr>
        </p:nvSpPr>
        <p:spPr>
          <a:xfrm>
            <a:off x="3397950" y="2583173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7" name="Google Shape;1437;p19"/>
          <p:cNvSpPr txBox="1"/>
          <p:nvPr>
            <p:ph idx="3" type="subTitle"/>
          </p:nvPr>
        </p:nvSpPr>
        <p:spPr>
          <a:xfrm>
            <a:off x="5944675" y="2583175"/>
            <a:ext cx="2348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38" name="Google Shape;1438;p19"/>
          <p:cNvSpPr txBox="1"/>
          <p:nvPr>
            <p:ph idx="4" type="subTitle"/>
          </p:nvPr>
        </p:nvSpPr>
        <p:spPr>
          <a:xfrm>
            <a:off x="851225" y="18514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9" name="Google Shape;1439;p19"/>
          <p:cNvSpPr txBox="1"/>
          <p:nvPr>
            <p:ph idx="5" type="subTitle"/>
          </p:nvPr>
        </p:nvSpPr>
        <p:spPr>
          <a:xfrm>
            <a:off x="3397954" y="18514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0" name="Google Shape;1440;p19"/>
          <p:cNvSpPr txBox="1"/>
          <p:nvPr>
            <p:ph idx="6" type="subTitle"/>
          </p:nvPr>
        </p:nvSpPr>
        <p:spPr>
          <a:xfrm>
            <a:off x="5944675" y="1851475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441" name="Google Shape;1441;p19"/>
          <p:cNvGrpSpPr/>
          <p:nvPr/>
        </p:nvGrpSpPr>
        <p:grpSpPr>
          <a:xfrm>
            <a:off x="-153687" y="218725"/>
            <a:ext cx="12666938" cy="2392698"/>
            <a:chOff x="-153687" y="218725"/>
            <a:chExt cx="12666938" cy="2392698"/>
          </a:xfrm>
        </p:grpSpPr>
        <p:grpSp>
          <p:nvGrpSpPr>
            <p:cNvPr id="1442" name="Google Shape;1442;p19"/>
            <p:cNvGrpSpPr/>
            <p:nvPr/>
          </p:nvGrpSpPr>
          <p:grpSpPr>
            <a:xfrm>
              <a:off x="8424001" y="218732"/>
              <a:ext cx="4089250" cy="2392691"/>
              <a:chOff x="5490925" y="397700"/>
              <a:chExt cx="3012783" cy="1762831"/>
            </a:xfrm>
          </p:grpSpPr>
          <p:sp>
            <p:nvSpPr>
              <p:cNvPr id="1443" name="Google Shape;1443;p19"/>
              <p:cNvSpPr/>
              <p:nvPr/>
            </p:nvSpPr>
            <p:spPr>
              <a:xfrm>
                <a:off x="5667179" y="397700"/>
                <a:ext cx="2836529" cy="764704"/>
              </a:xfrm>
              <a:custGeom>
                <a:rect b="b" l="l" r="r" t="t"/>
                <a:pathLst>
                  <a:path extrusionOk="0" h="12708" w="47138">
                    <a:moveTo>
                      <a:pt x="22447" y="1"/>
                    </a:moveTo>
                    <a:cubicBezTo>
                      <a:pt x="21420" y="1"/>
                      <a:pt x="19822" y="115"/>
                      <a:pt x="17996" y="229"/>
                    </a:cubicBezTo>
                    <a:cubicBezTo>
                      <a:pt x="15443" y="389"/>
                      <a:pt x="12462" y="586"/>
                      <a:pt x="9833" y="586"/>
                    </a:cubicBezTo>
                    <a:cubicBezTo>
                      <a:pt x="8702" y="586"/>
                      <a:pt x="7635" y="549"/>
                      <a:pt x="6697" y="457"/>
                    </a:cubicBezTo>
                    <a:cubicBezTo>
                      <a:pt x="6123" y="410"/>
                      <a:pt x="5589" y="385"/>
                      <a:pt x="5094" y="385"/>
                    </a:cubicBezTo>
                    <a:cubicBezTo>
                      <a:pt x="3229" y="385"/>
                      <a:pt x="1924" y="733"/>
                      <a:pt x="1142" y="1485"/>
                    </a:cubicBezTo>
                    <a:cubicBezTo>
                      <a:pt x="1" y="2512"/>
                      <a:pt x="1" y="4072"/>
                      <a:pt x="1" y="5441"/>
                    </a:cubicBezTo>
                    <a:lnTo>
                      <a:pt x="1" y="12708"/>
                    </a:lnTo>
                    <a:lnTo>
                      <a:pt x="305" y="12708"/>
                    </a:lnTo>
                    <a:lnTo>
                      <a:pt x="305" y="5441"/>
                    </a:lnTo>
                    <a:cubicBezTo>
                      <a:pt x="305" y="4072"/>
                      <a:pt x="305" y="2626"/>
                      <a:pt x="1332" y="1713"/>
                    </a:cubicBezTo>
                    <a:cubicBezTo>
                      <a:pt x="2081" y="1024"/>
                      <a:pt x="3325" y="689"/>
                      <a:pt x="5102" y="689"/>
                    </a:cubicBezTo>
                    <a:cubicBezTo>
                      <a:pt x="5582" y="689"/>
                      <a:pt x="6100" y="713"/>
                      <a:pt x="6659" y="762"/>
                    </a:cubicBezTo>
                    <a:cubicBezTo>
                      <a:pt x="7609" y="853"/>
                      <a:pt x="8683" y="890"/>
                      <a:pt x="9820" y="890"/>
                    </a:cubicBezTo>
                    <a:cubicBezTo>
                      <a:pt x="12462" y="890"/>
                      <a:pt x="15443" y="693"/>
                      <a:pt x="17996" y="534"/>
                    </a:cubicBezTo>
                    <a:cubicBezTo>
                      <a:pt x="19860" y="419"/>
                      <a:pt x="21458" y="305"/>
                      <a:pt x="22447" y="305"/>
                    </a:cubicBezTo>
                    <a:cubicBezTo>
                      <a:pt x="28572" y="305"/>
                      <a:pt x="46947" y="762"/>
                      <a:pt x="47138" y="762"/>
                    </a:cubicBezTo>
                    <a:lnTo>
                      <a:pt x="47138" y="457"/>
                    </a:lnTo>
                    <a:cubicBezTo>
                      <a:pt x="46947" y="457"/>
                      <a:pt x="28572" y="1"/>
                      <a:pt x="224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19"/>
              <p:cNvSpPr/>
              <p:nvPr/>
            </p:nvSpPr>
            <p:spPr>
              <a:xfrm>
                <a:off x="5648885" y="677034"/>
                <a:ext cx="55000" cy="109940"/>
              </a:xfrm>
              <a:custGeom>
                <a:rect b="b" l="l" r="r" t="t"/>
                <a:pathLst>
                  <a:path extrusionOk="0" h="1827" w="914">
                    <a:moveTo>
                      <a:pt x="1" y="0"/>
                    </a:moveTo>
                    <a:lnTo>
                      <a:pt x="1" y="1826"/>
                    </a:lnTo>
                    <a:lnTo>
                      <a:pt x="914" y="1826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19"/>
              <p:cNvSpPr/>
              <p:nvPr/>
            </p:nvSpPr>
            <p:spPr>
              <a:xfrm>
                <a:off x="5619099" y="1162348"/>
                <a:ext cx="114573" cy="43567"/>
              </a:xfrm>
              <a:custGeom>
                <a:rect b="b" l="l" r="r" t="t"/>
                <a:pathLst>
                  <a:path extrusionOk="0" h="724" w="1904">
                    <a:moveTo>
                      <a:pt x="1" y="1"/>
                    </a:moveTo>
                    <a:lnTo>
                      <a:pt x="1" y="723"/>
                    </a:lnTo>
                    <a:lnTo>
                      <a:pt x="1903" y="723"/>
                    </a:lnTo>
                    <a:lnTo>
                      <a:pt x="1903" y="1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19"/>
              <p:cNvSpPr/>
              <p:nvPr/>
            </p:nvSpPr>
            <p:spPr>
              <a:xfrm>
                <a:off x="5490925" y="1205855"/>
                <a:ext cx="1000470" cy="954676"/>
              </a:xfrm>
              <a:custGeom>
                <a:rect b="b" l="l" r="r" t="t"/>
                <a:pathLst>
                  <a:path extrusionOk="0" h="15865" w="16626">
                    <a:moveTo>
                      <a:pt x="0" y="0"/>
                    </a:moveTo>
                    <a:lnTo>
                      <a:pt x="0" y="15865"/>
                    </a:lnTo>
                    <a:lnTo>
                      <a:pt x="16626" y="15865"/>
                    </a:lnTo>
                    <a:lnTo>
                      <a:pt x="1662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9"/>
              <p:cNvSpPr/>
              <p:nvPr/>
            </p:nvSpPr>
            <p:spPr>
              <a:xfrm>
                <a:off x="5543578" y="1253935"/>
                <a:ext cx="892877" cy="858517"/>
              </a:xfrm>
              <a:custGeom>
                <a:rect b="b" l="l" r="r" t="t"/>
                <a:pathLst>
                  <a:path extrusionOk="0" h="14267" w="14838">
                    <a:moveTo>
                      <a:pt x="0" y="0"/>
                    </a:moveTo>
                    <a:lnTo>
                      <a:pt x="0" y="14267"/>
                    </a:lnTo>
                    <a:lnTo>
                      <a:pt x="14838" y="14267"/>
                    </a:lnTo>
                    <a:lnTo>
                      <a:pt x="148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9"/>
              <p:cNvSpPr/>
              <p:nvPr/>
            </p:nvSpPr>
            <p:spPr>
              <a:xfrm>
                <a:off x="5607665" y="1279089"/>
                <a:ext cx="25274" cy="45853"/>
              </a:xfrm>
              <a:custGeom>
                <a:rect b="b" l="l" r="r" t="t"/>
                <a:pathLst>
                  <a:path extrusionOk="0" h="762" w="420">
                    <a:moveTo>
                      <a:pt x="1" y="1"/>
                    </a:moveTo>
                    <a:lnTo>
                      <a:pt x="1" y="762"/>
                    </a:lnTo>
                    <a:lnTo>
                      <a:pt x="419" y="762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9"/>
              <p:cNvSpPr/>
              <p:nvPr/>
            </p:nvSpPr>
            <p:spPr>
              <a:xfrm>
                <a:off x="5694679" y="1279089"/>
                <a:ext cx="25213" cy="45853"/>
              </a:xfrm>
              <a:custGeom>
                <a:rect b="b" l="l" r="r" t="t"/>
                <a:pathLst>
                  <a:path extrusionOk="0" h="762" w="419">
                    <a:moveTo>
                      <a:pt x="0" y="1"/>
                    </a:moveTo>
                    <a:lnTo>
                      <a:pt x="0" y="762"/>
                    </a:lnTo>
                    <a:lnTo>
                      <a:pt x="419" y="762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9"/>
              <p:cNvSpPr/>
              <p:nvPr/>
            </p:nvSpPr>
            <p:spPr>
              <a:xfrm>
                <a:off x="5781692" y="1279089"/>
                <a:ext cx="25213" cy="45853"/>
              </a:xfrm>
              <a:custGeom>
                <a:rect b="b" l="l" r="r" t="t"/>
                <a:pathLst>
                  <a:path extrusionOk="0" h="762" w="419">
                    <a:moveTo>
                      <a:pt x="0" y="1"/>
                    </a:moveTo>
                    <a:lnTo>
                      <a:pt x="0" y="762"/>
                    </a:lnTo>
                    <a:lnTo>
                      <a:pt x="419" y="762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9"/>
              <p:cNvSpPr/>
              <p:nvPr/>
            </p:nvSpPr>
            <p:spPr>
              <a:xfrm>
                <a:off x="5868646" y="1279089"/>
                <a:ext cx="25274" cy="45853"/>
              </a:xfrm>
              <a:custGeom>
                <a:rect b="b" l="l" r="r" t="t"/>
                <a:pathLst>
                  <a:path extrusionOk="0" h="762" w="420">
                    <a:moveTo>
                      <a:pt x="1" y="1"/>
                    </a:moveTo>
                    <a:lnTo>
                      <a:pt x="1" y="762"/>
                    </a:lnTo>
                    <a:lnTo>
                      <a:pt x="419" y="762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9"/>
              <p:cNvSpPr/>
              <p:nvPr/>
            </p:nvSpPr>
            <p:spPr>
              <a:xfrm>
                <a:off x="5953373" y="1279089"/>
                <a:ext cx="27500" cy="45853"/>
              </a:xfrm>
              <a:custGeom>
                <a:rect b="b" l="l" r="r" t="t"/>
                <a:pathLst>
                  <a:path extrusionOk="0" h="762" w="457">
                    <a:moveTo>
                      <a:pt x="0" y="1"/>
                    </a:moveTo>
                    <a:lnTo>
                      <a:pt x="0" y="762"/>
                    </a:lnTo>
                    <a:lnTo>
                      <a:pt x="457" y="762"/>
                    </a:ln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9"/>
              <p:cNvSpPr/>
              <p:nvPr/>
            </p:nvSpPr>
            <p:spPr>
              <a:xfrm>
                <a:off x="6040386" y="1279089"/>
                <a:ext cx="25213" cy="45853"/>
              </a:xfrm>
              <a:custGeom>
                <a:rect b="b" l="l" r="r" t="t"/>
                <a:pathLst>
                  <a:path extrusionOk="0" h="762" w="419">
                    <a:moveTo>
                      <a:pt x="0" y="1"/>
                    </a:moveTo>
                    <a:lnTo>
                      <a:pt x="0" y="762"/>
                    </a:lnTo>
                    <a:lnTo>
                      <a:pt x="419" y="762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9"/>
              <p:cNvSpPr/>
              <p:nvPr/>
            </p:nvSpPr>
            <p:spPr>
              <a:xfrm>
                <a:off x="5571018" y="1853703"/>
                <a:ext cx="57347" cy="185520"/>
              </a:xfrm>
              <a:custGeom>
                <a:rect b="b" l="l" r="r" t="t"/>
                <a:pathLst>
                  <a:path extrusionOk="0" h="3083" w="953">
                    <a:moveTo>
                      <a:pt x="686" y="1"/>
                    </a:moveTo>
                    <a:cubicBezTo>
                      <a:pt x="686" y="1"/>
                      <a:pt x="724" y="838"/>
                      <a:pt x="419" y="1485"/>
                    </a:cubicBezTo>
                    <a:cubicBezTo>
                      <a:pt x="191" y="1979"/>
                      <a:pt x="39" y="2550"/>
                      <a:pt x="1" y="3083"/>
                    </a:cubicBezTo>
                    <a:lnTo>
                      <a:pt x="191" y="3083"/>
                    </a:lnTo>
                    <a:cubicBezTo>
                      <a:pt x="267" y="2588"/>
                      <a:pt x="381" y="2017"/>
                      <a:pt x="610" y="1561"/>
                    </a:cubicBezTo>
                    <a:cubicBezTo>
                      <a:pt x="952" y="876"/>
                      <a:pt x="914" y="39"/>
                      <a:pt x="9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9"/>
              <p:cNvSpPr/>
              <p:nvPr/>
            </p:nvSpPr>
            <p:spPr>
              <a:xfrm>
                <a:off x="5655745" y="1853703"/>
                <a:ext cx="71007" cy="185520"/>
              </a:xfrm>
              <a:custGeom>
                <a:rect b="b" l="l" r="r" t="t"/>
                <a:pathLst>
                  <a:path extrusionOk="0" h="3083" w="1180">
                    <a:moveTo>
                      <a:pt x="191" y="1"/>
                    </a:moveTo>
                    <a:cubicBezTo>
                      <a:pt x="191" y="77"/>
                      <a:pt x="1" y="1903"/>
                      <a:pt x="647" y="2702"/>
                    </a:cubicBezTo>
                    <a:cubicBezTo>
                      <a:pt x="762" y="2816"/>
                      <a:pt x="876" y="2968"/>
                      <a:pt x="914" y="3083"/>
                    </a:cubicBezTo>
                    <a:lnTo>
                      <a:pt x="1180" y="3083"/>
                    </a:lnTo>
                    <a:cubicBezTo>
                      <a:pt x="1066" y="2930"/>
                      <a:pt x="952" y="2740"/>
                      <a:pt x="800" y="2588"/>
                    </a:cubicBezTo>
                    <a:cubicBezTo>
                      <a:pt x="191" y="1865"/>
                      <a:pt x="381" y="39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9"/>
              <p:cNvSpPr/>
              <p:nvPr/>
            </p:nvSpPr>
            <p:spPr>
              <a:xfrm>
                <a:off x="5655745" y="1858337"/>
                <a:ext cx="73353" cy="180886"/>
              </a:xfrm>
              <a:custGeom>
                <a:rect b="b" l="l" r="r" t="t"/>
                <a:pathLst>
                  <a:path extrusionOk="0" h="3006" w="1219">
                    <a:moveTo>
                      <a:pt x="990" y="0"/>
                    </a:moveTo>
                    <a:cubicBezTo>
                      <a:pt x="990" y="0"/>
                      <a:pt x="1028" y="685"/>
                      <a:pt x="990" y="1332"/>
                    </a:cubicBezTo>
                    <a:cubicBezTo>
                      <a:pt x="990" y="1636"/>
                      <a:pt x="800" y="1864"/>
                      <a:pt x="571" y="2131"/>
                    </a:cubicBezTo>
                    <a:cubicBezTo>
                      <a:pt x="343" y="2397"/>
                      <a:pt x="77" y="2663"/>
                      <a:pt x="1" y="3006"/>
                    </a:cubicBezTo>
                    <a:lnTo>
                      <a:pt x="229" y="3006"/>
                    </a:lnTo>
                    <a:cubicBezTo>
                      <a:pt x="305" y="2739"/>
                      <a:pt x="495" y="2511"/>
                      <a:pt x="723" y="2283"/>
                    </a:cubicBezTo>
                    <a:cubicBezTo>
                      <a:pt x="952" y="1978"/>
                      <a:pt x="1218" y="1712"/>
                      <a:pt x="1218" y="1370"/>
                    </a:cubicBezTo>
                    <a:cubicBezTo>
                      <a:pt x="1218" y="685"/>
                      <a:pt x="1218" y="0"/>
                      <a:pt x="1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9"/>
              <p:cNvSpPr/>
              <p:nvPr/>
            </p:nvSpPr>
            <p:spPr>
              <a:xfrm>
                <a:off x="5763339" y="1858337"/>
                <a:ext cx="75640" cy="180886"/>
              </a:xfrm>
              <a:custGeom>
                <a:rect b="b" l="l" r="r" t="t"/>
                <a:pathLst>
                  <a:path extrusionOk="0" h="3006" w="1257">
                    <a:moveTo>
                      <a:pt x="191" y="0"/>
                    </a:moveTo>
                    <a:cubicBezTo>
                      <a:pt x="191" y="38"/>
                      <a:pt x="1" y="1141"/>
                      <a:pt x="647" y="1940"/>
                    </a:cubicBezTo>
                    <a:cubicBezTo>
                      <a:pt x="838" y="2207"/>
                      <a:pt x="952" y="2587"/>
                      <a:pt x="1028" y="3006"/>
                    </a:cubicBezTo>
                    <a:lnTo>
                      <a:pt x="1256" y="3006"/>
                    </a:lnTo>
                    <a:cubicBezTo>
                      <a:pt x="1180" y="2549"/>
                      <a:pt x="1028" y="2092"/>
                      <a:pt x="800" y="1788"/>
                    </a:cubicBezTo>
                    <a:cubicBezTo>
                      <a:pt x="229" y="1103"/>
                      <a:pt x="381" y="38"/>
                      <a:pt x="381" y="3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9"/>
              <p:cNvSpPr/>
              <p:nvPr/>
            </p:nvSpPr>
            <p:spPr>
              <a:xfrm>
                <a:off x="5870932" y="1853703"/>
                <a:ext cx="25274" cy="185520"/>
              </a:xfrm>
              <a:custGeom>
                <a:rect b="b" l="l" r="r" t="t"/>
                <a:pathLst>
                  <a:path extrusionOk="0" h="3083" w="420">
                    <a:moveTo>
                      <a:pt x="191" y="1"/>
                    </a:moveTo>
                    <a:cubicBezTo>
                      <a:pt x="191" y="1"/>
                      <a:pt x="153" y="914"/>
                      <a:pt x="115" y="1713"/>
                    </a:cubicBezTo>
                    <a:cubicBezTo>
                      <a:pt x="115" y="2131"/>
                      <a:pt x="39" y="2626"/>
                      <a:pt x="1" y="3083"/>
                    </a:cubicBezTo>
                    <a:lnTo>
                      <a:pt x="191" y="3083"/>
                    </a:lnTo>
                    <a:cubicBezTo>
                      <a:pt x="267" y="2626"/>
                      <a:pt x="305" y="2131"/>
                      <a:pt x="343" y="1713"/>
                    </a:cubicBezTo>
                    <a:cubicBezTo>
                      <a:pt x="343" y="914"/>
                      <a:pt x="419" y="1"/>
                      <a:pt x="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9"/>
              <p:cNvSpPr/>
              <p:nvPr/>
            </p:nvSpPr>
            <p:spPr>
              <a:xfrm>
                <a:off x="5937366" y="1858337"/>
                <a:ext cx="73293" cy="180886"/>
              </a:xfrm>
              <a:custGeom>
                <a:rect b="b" l="l" r="r" t="t"/>
                <a:pathLst>
                  <a:path extrusionOk="0" h="3006" w="1218">
                    <a:moveTo>
                      <a:pt x="76" y="0"/>
                    </a:moveTo>
                    <a:cubicBezTo>
                      <a:pt x="76" y="38"/>
                      <a:pt x="0" y="1256"/>
                      <a:pt x="76" y="1674"/>
                    </a:cubicBezTo>
                    <a:cubicBezTo>
                      <a:pt x="114" y="1826"/>
                      <a:pt x="266" y="2054"/>
                      <a:pt x="495" y="2283"/>
                    </a:cubicBezTo>
                    <a:cubicBezTo>
                      <a:pt x="685" y="2511"/>
                      <a:pt x="913" y="2739"/>
                      <a:pt x="1027" y="3006"/>
                    </a:cubicBezTo>
                    <a:lnTo>
                      <a:pt x="1217" y="3006"/>
                    </a:lnTo>
                    <a:cubicBezTo>
                      <a:pt x="1103" y="2701"/>
                      <a:pt x="837" y="2397"/>
                      <a:pt x="647" y="2131"/>
                    </a:cubicBezTo>
                    <a:cubicBezTo>
                      <a:pt x="457" y="1940"/>
                      <a:pt x="304" y="1750"/>
                      <a:pt x="266" y="1636"/>
                    </a:cubicBezTo>
                    <a:cubicBezTo>
                      <a:pt x="190" y="1256"/>
                      <a:pt x="266" y="38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9"/>
              <p:cNvSpPr/>
              <p:nvPr/>
            </p:nvSpPr>
            <p:spPr>
              <a:xfrm>
                <a:off x="5941939" y="1858337"/>
                <a:ext cx="61860" cy="180886"/>
              </a:xfrm>
              <a:custGeom>
                <a:rect b="b" l="l" r="r" t="t"/>
                <a:pathLst>
                  <a:path extrusionOk="0" h="3006" w="1028">
                    <a:moveTo>
                      <a:pt x="837" y="0"/>
                    </a:moveTo>
                    <a:cubicBezTo>
                      <a:pt x="837" y="0"/>
                      <a:pt x="837" y="1027"/>
                      <a:pt x="647" y="1484"/>
                    </a:cubicBezTo>
                    <a:cubicBezTo>
                      <a:pt x="571" y="1674"/>
                      <a:pt x="495" y="1902"/>
                      <a:pt x="381" y="2131"/>
                    </a:cubicBezTo>
                    <a:cubicBezTo>
                      <a:pt x="228" y="2435"/>
                      <a:pt x="76" y="2739"/>
                      <a:pt x="0" y="3006"/>
                    </a:cubicBezTo>
                    <a:lnTo>
                      <a:pt x="190" y="3006"/>
                    </a:lnTo>
                    <a:cubicBezTo>
                      <a:pt x="305" y="2777"/>
                      <a:pt x="419" y="2511"/>
                      <a:pt x="533" y="2245"/>
                    </a:cubicBezTo>
                    <a:cubicBezTo>
                      <a:pt x="647" y="1978"/>
                      <a:pt x="761" y="1750"/>
                      <a:pt x="837" y="1560"/>
                    </a:cubicBezTo>
                    <a:cubicBezTo>
                      <a:pt x="1027" y="1065"/>
                      <a:pt x="1027" y="38"/>
                      <a:pt x="10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9"/>
              <p:cNvSpPr/>
              <p:nvPr/>
            </p:nvSpPr>
            <p:spPr>
              <a:xfrm>
                <a:off x="6035753" y="1858337"/>
                <a:ext cx="75640" cy="180886"/>
              </a:xfrm>
              <a:custGeom>
                <a:rect b="b" l="l" r="r" t="t"/>
                <a:pathLst>
                  <a:path extrusionOk="0" h="3006" w="1257">
                    <a:moveTo>
                      <a:pt x="229" y="0"/>
                    </a:moveTo>
                    <a:lnTo>
                      <a:pt x="229" y="0"/>
                    </a:lnTo>
                    <a:cubicBezTo>
                      <a:pt x="191" y="38"/>
                      <a:pt x="1" y="1217"/>
                      <a:pt x="458" y="1788"/>
                    </a:cubicBezTo>
                    <a:cubicBezTo>
                      <a:pt x="686" y="2054"/>
                      <a:pt x="914" y="2511"/>
                      <a:pt x="1066" y="3006"/>
                    </a:cubicBezTo>
                    <a:lnTo>
                      <a:pt x="1256" y="3006"/>
                    </a:lnTo>
                    <a:cubicBezTo>
                      <a:pt x="1104" y="2473"/>
                      <a:pt x="876" y="1978"/>
                      <a:pt x="610" y="1674"/>
                    </a:cubicBezTo>
                    <a:cubicBezTo>
                      <a:pt x="191" y="1141"/>
                      <a:pt x="419" y="38"/>
                      <a:pt x="419" y="38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9"/>
              <p:cNvSpPr/>
              <p:nvPr/>
            </p:nvSpPr>
            <p:spPr>
              <a:xfrm>
                <a:off x="5543578" y="2023157"/>
                <a:ext cx="892877" cy="34360"/>
              </a:xfrm>
              <a:custGeom>
                <a:rect b="b" l="l" r="r" t="t"/>
                <a:pathLst>
                  <a:path extrusionOk="0" h="571" w="14838">
                    <a:moveTo>
                      <a:pt x="0" y="0"/>
                    </a:moveTo>
                    <a:lnTo>
                      <a:pt x="0" y="571"/>
                    </a:lnTo>
                    <a:lnTo>
                      <a:pt x="14838" y="571"/>
                    </a:lnTo>
                    <a:lnTo>
                      <a:pt x="14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9"/>
              <p:cNvSpPr/>
              <p:nvPr/>
            </p:nvSpPr>
            <p:spPr>
              <a:xfrm>
                <a:off x="5609952" y="1734676"/>
                <a:ext cx="16127" cy="61860"/>
              </a:xfrm>
              <a:custGeom>
                <a:rect b="b" l="l" r="r" t="t"/>
                <a:pathLst>
                  <a:path extrusionOk="0" h="1028" w="268">
                    <a:moveTo>
                      <a:pt x="1" y="1"/>
                    </a:moveTo>
                    <a:lnTo>
                      <a:pt x="1" y="1028"/>
                    </a:lnTo>
                    <a:lnTo>
                      <a:pt x="267" y="102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9"/>
              <p:cNvSpPr/>
              <p:nvPr/>
            </p:nvSpPr>
            <p:spPr>
              <a:xfrm>
                <a:off x="5605379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77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77" y="495"/>
                      <a:pt x="229" y="495"/>
                    </a:cubicBezTo>
                    <a:cubicBezTo>
                      <a:pt x="343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9"/>
              <p:cNvSpPr/>
              <p:nvPr/>
            </p:nvSpPr>
            <p:spPr>
              <a:xfrm>
                <a:off x="5605379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77" y="1180"/>
                      <a:pt x="229" y="1180"/>
                    </a:cubicBezTo>
                    <a:cubicBezTo>
                      <a:pt x="343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9"/>
              <p:cNvSpPr/>
              <p:nvPr/>
            </p:nvSpPr>
            <p:spPr>
              <a:xfrm>
                <a:off x="5614525" y="1785043"/>
                <a:ext cx="6920" cy="6920"/>
              </a:xfrm>
              <a:custGeom>
                <a:rect b="b" l="l" r="r" t="t"/>
                <a:pathLst>
                  <a:path extrusionOk="0" h="115" w="115">
                    <a:moveTo>
                      <a:pt x="77" y="1"/>
                    </a:moveTo>
                    <a:cubicBezTo>
                      <a:pt x="39" y="1"/>
                      <a:pt x="1" y="39"/>
                      <a:pt x="1" y="77"/>
                    </a:cubicBezTo>
                    <a:cubicBezTo>
                      <a:pt x="1" y="77"/>
                      <a:pt x="39" y="115"/>
                      <a:pt x="77" y="115"/>
                    </a:cubicBezTo>
                    <a:cubicBezTo>
                      <a:pt x="115" y="115"/>
                      <a:pt x="115" y="77"/>
                      <a:pt x="115" y="77"/>
                    </a:cubicBezTo>
                    <a:cubicBezTo>
                      <a:pt x="115" y="39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9"/>
              <p:cNvSpPr/>
              <p:nvPr/>
            </p:nvSpPr>
            <p:spPr>
              <a:xfrm>
                <a:off x="5664892" y="1734676"/>
                <a:ext cx="18414" cy="61860"/>
              </a:xfrm>
              <a:custGeom>
                <a:rect b="b" l="l" r="r" t="t"/>
                <a:pathLst>
                  <a:path extrusionOk="0" h="1028" w="306">
                    <a:moveTo>
                      <a:pt x="1" y="1"/>
                    </a:moveTo>
                    <a:lnTo>
                      <a:pt x="1" y="1028"/>
                    </a:lnTo>
                    <a:lnTo>
                      <a:pt x="305" y="1028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9"/>
              <p:cNvSpPr/>
              <p:nvPr/>
            </p:nvSpPr>
            <p:spPr>
              <a:xfrm>
                <a:off x="5660319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77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77" y="495"/>
                      <a:pt x="229" y="495"/>
                    </a:cubicBezTo>
                    <a:cubicBezTo>
                      <a:pt x="343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9"/>
              <p:cNvSpPr/>
              <p:nvPr/>
            </p:nvSpPr>
            <p:spPr>
              <a:xfrm>
                <a:off x="5660319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77" y="1180"/>
                      <a:pt x="229" y="1180"/>
                    </a:cubicBezTo>
                    <a:cubicBezTo>
                      <a:pt x="343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5669465" y="1785043"/>
                <a:ext cx="6980" cy="6920"/>
              </a:xfrm>
              <a:custGeom>
                <a:rect b="b" l="l" r="r" t="t"/>
                <a:pathLst>
                  <a:path extrusionOk="0" h="115" w="116">
                    <a:moveTo>
                      <a:pt x="77" y="1"/>
                    </a:moveTo>
                    <a:cubicBezTo>
                      <a:pt x="39" y="1"/>
                      <a:pt x="1" y="39"/>
                      <a:pt x="1" y="77"/>
                    </a:cubicBezTo>
                    <a:cubicBezTo>
                      <a:pt x="1" y="77"/>
                      <a:pt x="39" y="115"/>
                      <a:pt x="77" y="115"/>
                    </a:cubicBezTo>
                    <a:cubicBezTo>
                      <a:pt x="115" y="115"/>
                      <a:pt x="115" y="77"/>
                      <a:pt x="115" y="77"/>
                    </a:cubicBezTo>
                    <a:cubicBezTo>
                      <a:pt x="115" y="39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5717545" y="1734676"/>
                <a:ext cx="16127" cy="61860"/>
              </a:xfrm>
              <a:custGeom>
                <a:rect b="b" l="l" r="r" t="t"/>
                <a:pathLst>
                  <a:path extrusionOk="0" h="1028" w="268">
                    <a:moveTo>
                      <a:pt x="1" y="1"/>
                    </a:moveTo>
                    <a:lnTo>
                      <a:pt x="1" y="1028"/>
                    </a:lnTo>
                    <a:lnTo>
                      <a:pt x="267" y="102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5710685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115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115" y="495"/>
                      <a:pt x="229" y="495"/>
                    </a:cubicBezTo>
                    <a:cubicBezTo>
                      <a:pt x="381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81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5710685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115" y="1180"/>
                      <a:pt x="229" y="1180"/>
                    </a:cubicBezTo>
                    <a:cubicBezTo>
                      <a:pt x="381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5722119" y="1785043"/>
                <a:ext cx="6980" cy="6920"/>
              </a:xfrm>
              <a:custGeom>
                <a:rect b="b" l="l" r="r" t="t"/>
                <a:pathLst>
                  <a:path extrusionOk="0" h="115" w="116">
                    <a:moveTo>
                      <a:pt x="77" y="1"/>
                    </a:moveTo>
                    <a:cubicBezTo>
                      <a:pt x="39" y="1"/>
                      <a:pt x="1" y="39"/>
                      <a:pt x="1" y="77"/>
                    </a:cubicBezTo>
                    <a:cubicBezTo>
                      <a:pt x="1" y="77"/>
                      <a:pt x="39" y="115"/>
                      <a:pt x="77" y="115"/>
                    </a:cubicBezTo>
                    <a:cubicBezTo>
                      <a:pt x="77" y="115"/>
                      <a:pt x="115" y="77"/>
                      <a:pt x="115" y="77"/>
                    </a:cubicBezTo>
                    <a:cubicBezTo>
                      <a:pt x="115" y="39"/>
                      <a:pt x="77" y="1"/>
                      <a:pt x="77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5772486" y="1734676"/>
                <a:ext cx="16127" cy="61860"/>
              </a:xfrm>
              <a:custGeom>
                <a:rect b="b" l="l" r="r" t="t"/>
                <a:pathLst>
                  <a:path extrusionOk="0" h="1028" w="268">
                    <a:moveTo>
                      <a:pt x="1" y="1"/>
                    </a:moveTo>
                    <a:lnTo>
                      <a:pt x="1" y="1028"/>
                    </a:lnTo>
                    <a:lnTo>
                      <a:pt x="267" y="102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5767912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77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77" y="495"/>
                      <a:pt x="229" y="495"/>
                    </a:cubicBezTo>
                    <a:cubicBezTo>
                      <a:pt x="343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5767912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77" y="1180"/>
                      <a:pt x="229" y="1180"/>
                    </a:cubicBezTo>
                    <a:cubicBezTo>
                      <a:pt x="343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9"/>
              <p:cNvSpPr/>
              <p:nvPr/>
            </p:nvSpPr>
            <p:spPr>
              <a:xfrm>
                <a:off x="5777059" y="1785043"/>
                <a:ext cx="6980" cy="6920"/>
              </a:xfrm>
              <a:custGeom>
                <a:rect b="b" l="l" r="r" t="t"/>
                <a:pathLst>
                  <a:path extrusionOk="0" h="115" w="116">
                    <a:moveTo>
                      <a:pt x="77" y="1"/>
                    </a:moveTo>
                    <a:cubicBezTo>
                      <a:pt x="39" y="1"/>
                      <a:pt x="1" y="39"/>
                      <a:pt x="1" y="77"/>
                    </a:cubicBezTo>
                    <a:cubicBezTo>
                      <a:pt x="1" y="77"/>
                      <a:pt x="39" y="115"/>
                      <a:pt x="77" y="115"/>
                    </a:cubicBezTo>
                    <a:cubicBezTo>
                      <a:pt x="115" y="115"/>
                      <a:pt x="115" y="77"/>
                      <a:pt x="115" y="77"/>
                    </a:cubicBezTo>
                    <a:cubicBezTo>
                      <a:pt x="115" y="39"/>
                      <a:pt x="115" y="1"/>
                      <a:pt x="77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5884713" y="1734676"/>
                <a:ext cx="16067" cy="61860"/>
              </a:xfrm>
              <a:custGeom>
                <a:rect b="b" l="l" r="r" t="t"/>
                <a:pathLst>
                  <a:path extrusionOk="0" h="1028" w="267">
                    <a:moveTo>
                      <a:pt x="0" y="1"/>
                    </a:moveTo>
                    <a:lnTo>
                      <a:pt x="0" y="1028"/>
                    </a:lnTo>
                    <a:lnTo>
                      <a:pt x="266" y="1028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5877792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115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115" y="495"/>
                      <a:pt x="229" y="495"/>
                    </a:cubicBezTo>
                    <a:cubicBezTo>
                      <a:pt x="381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81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9"/>
              <p:cNvSpPr/>
              <p:nvPr/>
            </p:nvSpPr>
            <p:spPr>
              <a:xfrm>
                <a:off x="5877792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115" y="1180"/>
                      <a:pt x="229" y="1180"/>
                    </a:cubicBezTo>
                    <a:cubicBezTo>
                      <a:pt x="381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>
                <a:off x="5889286" y="1785043"/>
                <a:ext cx="6920" cy="6920"/>
              </a:xfrm>
              <a:custGeom>
                <a:rect b="b" l="l" r="r" t="t"/>
                <a:pathLst>
                  <a:path extrusionOk="0" h="115" w="115">
                    <a:moveTo>
                      <a:pt x="38" y="1"/>
                    </a:moveTo>
                    <a:cubicBezTo>
                      <a:pt x="38" y="1"/>
                      <a:pt x="0" y="39"/>
                      <a:pt x="0" y="77"/>
                    </a:cubicBezTo>
                    <a:cubicBezTo>
                      <a:pt x="0" y="77"/>
                      <a:pt x="38" y="115"/>
                      <a:pt x="38" y="115"/>
                    </a:cubicBezTo>
                    <a:cubicBezTo>
                      <a:pt x="76" y="115"/>
                      <a:pt x="114" y="77"/>
                      <a:pt x="114" y="77"/>
                    </a:cubicBezTo>
                    <a:cubicBezTo>
                      <a:pt x="114" y="39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5939653" y="1734676"/>
                <a:ext cx="16067" cy="61860"/>
              </a:xfrm>
              <a:custGeom>
                <a:rect b="b" l="l" r="r" t="t"/>
                <a:pathLst>
                  <a:path extrusionOk="0" h="1028" w="267">
                    <a:moveTo>
                      <a:pt x="0" y="1"/>
                    </a:moveTo>
                    <a:lnTo>
                      <a:pt x="0" y="1028"/>
                    </a:lnTo>
                    <a:lnTo>
                      <a:pt x="266" y="1028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>
                <a:off x="5932733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115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115" y="495"/>
                      <a:pt x="229" y="495"/>
                    </a:cubicBezTo>
                    <a:cubicBezTo>
                      <a:pt x="381" y="495"/>
                      <a:pt x="458" y="381"/>
                      <a:pt x="458" y="267"/>
                    </a:cubicBezTo>
                    <a:lnTo>
                      <a:pt x="458" y="229"/>
                    </a:lnTo>
                    <a:cubicBezTo>
                      <a:pt x="458" y="77"/>
                      <a:pt x="381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9"/>
              <p:cNvSpPr/>
              <p:nvPr/>
            </p:nvSpPr>
            <p:spPr>
              <a:xfrm>
                <a:off x="5932733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115" y="1180"/>
                      <a:pt x="229" y="1180"/>
                    </a:cubicBezTo>
                    <a:cubicBezTo>
                      <a:pt x="381" y="1180"/>
                      <a:pt x="458" y="1066"/>
                      <a:pt x="458" y="952"/>
                    </a:cubicBez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5944226" y="1785043"/>
                <a:ext cx="6920" cy="6920"/>
              </a:xfrm>
              <a:custGeom>
                <a:rect b="b" l="l" r="r" t="t"/>
                <a:pathLst>
                  <a:path extrusionOk="0" h="115" w="115">
                    <a:moveTo>
                      <a:pt x="76" y="1"/>
                    </a:moveTo>
                    <a:cubicBezTo>
                      <a:pt x="38" y="1"/>
                      <a:pt x="0" y="39"/>
                      <a:pt x="0" y="77"/>
                    </a:cubicBezTo>
                    <a:cubicBezTo>
                      <a:pt x="0" y="77"/>
                      <a:pt x="38" y="115"/>
                      <a:pt x="76" y="115"/>
                    </a:cubicBezTo>
                    <a:cubicBezTo>
                      <a:pt x="76" y="115"/>
                      <a:pt x="114" y="77"/>
                      <a:pt x="114" y="77"/>
                    </a:cubicBezTo>
                    <a:cubicBezTo>
                      <a:pt x="114" y="39"/>
                      <a:pt x="76" y="1"/>
                      <a:pt x="76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>
                <a:off x="5992306" y="1734676"/>
                <a:ext cx="16067" cy="61860"/>
              </a:xfrm>
              <a:custGeom>
                <a:rect b="b" l="l" r="r" t="t"/>
                <a:pathLst>
                  <a:path extrusionOk="0" h="1028" w="267">
                    <a:moveTo>
                      <a:pt x="0" y="1"/>
                    </a:moveTo>
                    <a:lnTo>
                      <a:pt x="0" y="1028"/>
                    </a:lnTo>
                    <a:lnTo>
                      <a:pt x="266" y="1028"/>
                    </a:lnTo>
                    <a:lnTo>
                      <a:pt x="26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>
                <a:off x="5985386" y="1782756"/>
                <a:ext cx="27560" cy="29847"/>
              </a:xfrm>
              <a:custGeom>
                <a:rect b="b" l="l" r="r" t="t"/>
                <a:pathLst>
                  <a:path extrusionOk="0" h="496" w="458">
                    <a:moveTo>
                      <a:pt x="229" y="1"/>
                    </a:moveTo>
                    <a:cubicBezTo>
                      <a:pt x="115" y="1"/>
                      <a:pt x="1" y="77"/>
                      <a:pt x="1" y="229"/>
                    </a:cubicBezTo>
                    <a:lnTo>
                      <a:pt x="1" y="267"/>
                    </a:lnTo>
                    <a:cubicBezTo>
                      <a:pt x="1" y="381"/>
                      <a:pt x="115" y="495"/>
                      <a:pt x="229" y="495"/>
                    </a:cubicBezTo>
                    <a:cubicBezTo>
                      <a:pt x="343" y="495"/>
                      <a:pt x="458" y="381"/>
                      <a:pt x="458" y="267"/>
                    </a:cubicBezTo>
                    <a:lnTo>
                      <a:pt x="458" y="229"/>
                    </a:lnTo>
                    <a:cubicBezTo>
                      <a:pt x="458" y="77"/>
                      <a:pt x="343" y="1"/>
                      <a:pt x="2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5985386" y="1796476"/>
                <a:ext cx="27560" cy="71067"/>
              </a:xfrm>
              <a:custGeom>
                <a:rect b="b" l="l" r="r" t="t"/>
                <a:pathLst>
                  <a:path extrusionOk="0" h="1181" w="458">
                    <a:moveTo>
                      <a:pt x="1" y="1"/>
                    </a:moveTo>
                    <a:lnTo>
                      <a:pt x="1" y="952"/>
                    </a:lnTo>
                    <a:cubicBezTo>
                      <a:pt x="1" y="1066"/>
                      <a:pt x="115" y="1180"/>
                      <a:pt x="229" y="1180"/>
                    </a:cubicBezTo>
                    <a:cubicBezTo>
                      <a:pt x="343" y="1180"/>
                      <a:pt x="458" y="1066"/>
                      <a:pt x="458" y="952"/>
                    </a:cubicBez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5996879" y="1785043"/>
                <a:ext cx="6920" cy="6920"/>
              </a:xfrm>
              <a:custGeom>
                <a:rect b="b" l="l" r="r" t="t"/>
                <a:pathLst>
                  <a:path extrusionOk="0" h="115" w="115">
                    <a:moveTo>
                      <a:pt x="38" y="1"/>
                    </a:moveTo>
                    <a:cubicBezTo>
                      <a:pt x="0" y="1"/>
                      <a:pt x="0" y="39"/>
                      <a:pt x="0" y="77"/>
                    </a:cubicBezTo>
                    <a:cubicBezTo>
                      <a:pt x="0" y="77"/>
                      <a:pt x="0" y="115"/>
                      <a:pt x="38" y="115"/>
                    </a:cubicBezTo>
                    <a:cubicBezTo>
                      <a:pt x="76" y="115"/>
                      <a:pt x="114" y="77"/>
                      <a:pt x="114" y="77"/>
                    </a:cubicBezTo>
                    <a:cubicBezTo>
                      <a:pt x="114" y="39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6047246" y="1734676"/>
                <a:ext cx="16067" cy="61860"/>
              </a:xfrm>
              <a:custGeom>
                <a:rect b="b" l="l" r="r" t="t"/>
                <a:pathLst>
                  <a:path extrusionOk="0" h="1028" w="267">
                    <a:moveTo>
                      <a:pt x="0" y="1"/>
                    </a:moveTo>
                    <a:lnTo>
                      <a:pt x="0" y="1028"/>
                    </a:lnTo>
                    <a:lnTo>
                      <a:pt x="267" y="1028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9"/>
              <p:cNvSpPr/>
              <p:nvPr/>
            </p:nvSpPr>
            <p:spPr>
              <a:xfrm>
                <a:off x="6040386" y="1782756"/>
                <a:ext cx="27500" cy="29847"/>
              </a:xfrm>
              <a:custGeom>
                <a:rect b="b" l="l" r="r" t="t"/>
                <a:pathLst>
                  <a:path extrusionOk="0" h="496" w="457">
                    <a:moveTo>
                      <a:pt x="228" y="1"/>
                    </a:moveTo>
                    <a:cubicBezTo>
                      <a:pt x="114" y="1"/>
                      <a:pt x="0" y="77"/>
                      <a:pt x="0" y="229"/>
                    </a:cubicBezTo>
                    <a:lnTo>
                      <a:pt x="0" y="267"/>
                    </a:lnTo>
                    <a:cubicBezTo>
                      <a:pt x="0" y="381"/>
                      <a:pt x="114" y="495"/>
                      <a:pt x="228" y="495"/>
                    </a:cubicBezTo>
                    <a:cubicBezTo>
                      <a:pt x="381" y="495"/>
                      <a:pt x="457" y="381"/>
                      <a:pt x="457" y="267"/>
                    </a:cubicBezTo>
                    <a:lnTo>
                      <a:pt x="457" y="229"/>
                    </a:lnTo>
                    <a:cubicBezTo>
                      <a:pt x="457" y="77"/>
                      <a:pt x="381" y="1"/>
                      <a:pt x="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9"/>
              <p:cNvSpPr/>
              <p:nvPr/>
            </p:nvSpPr>
            <p:spPr>
              <a:xfrm>
                <a:off x="6040386" y="1796476"/>
                <a:ext cx="27500" cy="71067"/>
              </a:xfrm>
              <a:custGeom>
                <a:rect b="b" l="l" r="r" t="t"/>
                <a:pathLst>
                  <a:path extrusionOk="0" h="1181" w="457">
                    <a:moveTo>
                      <a:pt x="0" y="1"/>
                    </a:moveTo>
                    <a:lnTo>
                      <a:pt x="0" y="952"/>
                    </a:lnTo>
                    <a:cubicBezTo>
                      <a:pt x="0" y="1066"/>
                      <a:pt x="114" y="1180"/>
                      <a:pt x="228" y="1180"/>
                    </a:cubicBezTo>
                    <a:cubicBezTo>
                      <a:pt x="381" y="1180"/>
                      <a:pt x="457" y="1066"/>
                      <a:pt x="457" y="952"/>
                    </a:cubicBezTo>
                    <a:lnTo>
                      <a:pt x="4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6051820" y="1785043"/>
                <a:ext cx="6920" cy="6920"/>
              </a:xfrm>
              <a:custGeom>
                <a:rect b="b" l="l" r="r" t="t"/>
                <a:pathLst>
                  <a:path extrusionOk="0" h="115" w="115">
                    <a:moveTo>
                      <a:pt x="38" y="1"/>
                    </a:moveTo>
                    <a:cubicBezTo>
                      <a:pt x="38" y="1"/>
                      <a:pt x="0" y="39"/>
                      <a:pt x="0" y="77"/>
                    </a:cubicBezTo>
                    <a:cubicBezTo>
                      <a:pt x="0" y="77"/>
                      <a:pt x="38" y="115"/>
                      <a:pt x="38" y="115"/>
                    </a:cubicBezTo>
                    <a:cubicBezTo>
                      <a:pt x="76" y="115"/>
                      <a:pt x="114" y="77"/>
                      <a:pt x="114" y="77"/>
                    </a:cubicBezTo>
                    <a:cubicBezTo>
                      <a:pt x="114" y="39"/>
                      <a:pt x="76" y="1"/>
                      <a:pt x="38" y="1"/>
                    </a:cubicBez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5639739" y="1537782"/>
                <a:ext cx="16067" cy="64207"/>
              </a:xfrm>
              <a:custGeom>
                <a:rect b="b" l="l" r="r" t="t"/>
                <a:pathLst>
                  <a:path extrusionOk="0" h="1067" w="267">
                    <a:moveTo>
                      <a:pt x="0" y="1"/>
                    </a:moveTo>
                    <a:lnTo>
                      <a:pt x="0" y="1066"/>
                    </a:lnTo>
                    <a:lnTo>
                      <a:pt x="267" y="1066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9"/>
              <p:cNvSpPr/>
              <p:nvPr/>
            </p:nvSpPr>
            <p:spPr>
              <a:xfrm>
                <a:off x="5692392" y="1537782"/>
                <a:ext cx="16067" cy="64207"/>
              </a:xfrm>
              <a:custGeom>
                <a:rect b="b" l="l" r="r" t="t"/>
                <a:pathLst>
                  <a:path extrusionOk="0" h="1067" w="267">
                    <a:moveTo>
                      <a:pt x="0" y="1"/>
                    </a:moveTo>
                    <a:lnTo>
                      <a:pt x="0" y="1066"/>
                    </a:lnTo>
                    <a:lnTo>
                      <a:pt x="267" y="1066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5745046" y="1537782"/>
                <a:ext cx="16067" cy="64207"/>
              </a:xfrm>
              <a:custGeom>
                <a:rect b="b" l="l" r="r" t="t"/>
                <a:pathLst>
                  <a:path extrusionOk="0" h="1067" w="267">
                    <a:moveTo>
                      <a:pt x="0" y="1"/>
                    </a:moveTo>
                    <a:lnTo>
                      <a:pt x="0" y="1066"/>
                    </a:lnTo>
                    <a:lnTo>
                      <a:pt x="267" y="1066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9"/>
              <p:cNvSpPr/>
              <p:nvPr/>
            </p:nvSpPr>
            <p:spPr>
              <a:xfrm>
                <a:off x="5912153" y="1537782"/>
                <a:ext cx="18353" cy="64207"/>
              </a:xfrm>
              <a:custGeom>
                <a:rect b="b" l="l" r="r" t="t"/>
                <a:pathLst>
                  <a:path extrusionOk="0" h="1067" w="305">
                    <a:moveTo>
                      <a:pt x="1" y="1"/>
                    </a:moveTo>
                    <a:lnTo>
                      <a:pt x="1" y="1066"/>
                    </a:lnTo>
                    <a:lnTo>
                      <a:pt x="305" y="106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5964806" y="1537782"/>
                <a:ext cx="18353" cy="64207"/>
              </a:xfrm>
              <a:custGeom>
                <a:rect b="b" l="l" r="r" t="t"/>
                <a:pathLst>
                  <a:path extrusionOk="0" h="1067" w="305">
                    <a:moveTo>
                      <a:pt x="1" y="1"/>
                    </a:moveTo>
                    <a:lnTo>
                      <a:pt x="1" y="1066"/>
                    </a:lnTo>
                    <a:lnTo>
                      <a:pt x="305" y="106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6209780" y="1844556"/>
                <a:ext cx="18353" cy="178660"/>
              </a:xfrm>
              <a:custGeom>
                <a:rect b="b" l="l" r="r" t="t"/>
                <a:pathLst>
                  <a:path extrusionOk="0" h="2969" w="305">
                    <a:moveTo>
                      <a:pt x="0" y="1"/>
                    </a:moveTo>
                    <a:lnTo>
                      <a:pt x="0" y="2968"/>
                    </a:lnTo>
                    <a:lnTo>
                      <a:pt x="305" y="2968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9"/>
              <p:cNvSpPr/>
              <p:nvPr/>
            </p:nvSpPr>
            <p:spPr>
              <a:xfrm>
                <a:off x="6209780" y="2057457"/>
                <a:ext cx="18353" cy="55000"/>
              </a:xfrm>
              <a:custGeom>
                <a:rect b="b" l="l" r="r" t="t"/>
                <a:pathLst>
                  <a:path extrusionOk="0" h="914" w="305">
                    <a:moveTo>
                      <a:pt x="0" y="1"/>
                    </a:moveTo>
                    <a:lnTo>
                      <a:pt x="0" y="914"/>
                    </a:lnTo>
                    <a:lnTo>
                      <a:pt x="305" y="914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rgbClr val="3C3C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9"/>
              <p:cNvSpPr/>
              <p:nvPr/>
            </p:nvSpPr>
            <p:spPr>
              <a:xfrm>
                <a:off x="6017459" y="1537782"/>
                <a:ext cx="18353" cy="64207"/>
              </a:xfrm>
              <a:custGeom>
                <a:rect b="b" l="l" r="r" t="t"/>
                <a:pathLst>
                  <a:path extrusionOk="0" h="1067" w="305">
                    <a:moveTo>
                      <a:pt x="1" y="1"/>
                    </a:moveTo>
                    <a:lnTo>
                      <a:pt x="1" y="1066"/>
                    </a:lnTo>
                    <a:lnTo>
                      <a:pt x="305" y="1066"/>
                    </a:lnTo>
                    <a:lnTo>
                      <a:pt x="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9"/>
              <p:cNvSpPr/>
              <p:nvPr/>
            </p:nvSpPr>
            <p:spPr>
              <a:xfrm>
                <a:off x="5584799" y="1324882"/>
                <a:ext cx="506012" cy="212959"/>
              </a:xfrm>
              <a:custGeom>
                <a:rect b="b" l="l" r="r" t="t"/>
                <a:pathLst>
                  <a:path extrusionOk="0" h="3539" w="8409">
                    <a:moveTo>
                      <a:pt x="0" y="1"/>
                    </a:moveTo>
                    <a:lnTo>
                      <a:pt x="0" y="3539"/>
                    </a:lnTo>
                    <a:lnTo>
                      <a:pt x="8408" y="3539"/>
                    </a:lnTo>
                    <a:lnTo>
                      <a:pt x="84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5616812" y="1345522"/>
                <a:ext cx="75640" cy="75580"/>
              </a:xfrm>
              <a:custGeom>
                <a:rect b="b" l="l" r="r" t="t"/>
                <a:pathLst>
                  <a:path extrusionOk="0" h="1256" w="1257">
                    <a:moveTo>
                      <a:pt x="648" y="0"/>
                    </a:moveTo>
                    <a:cubicBezTo>
                      <a:pt x="305" y="0"/>
                      <a:pt x="1" y="305"/>
                      <a:pt x="1" y="647"/>
                    </a:cubicBezTo>
                    <a:cubicBezTo>
                      <a:pt x="1" y="989"/>
                      <a:pt x="305" y="1256"/>
                      <a:pt x="648" y="1256"/>
                    </a:cubicBezTo>
                    <a:cubicBezTo>
                      <a:pt x="990" y="1256"/>
                      <a:pt x="1256" y="989"/>
                      <a:pt x="1256" y="647"/>
                    </a:cubicBezTo>
                    <a:cubicBezTo>
                      <a:pt x="1256" y="305"/>
                      <a:pt x="990" y="0"/>
                      <a:pt x="6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9"/>
              <p:cNvSpPr/>
              <p:nvPr/>
            </p:nvSpPr>
            <p:spPr>
              <a:xfrm>
                <a:off x="5799986" y="1345522"/>
                <a:ext cx="73293" cy="75580"/>
              </a:xfrm>
              <a:custGeom>
                <a:rect b="b" l="l" r="r" t="t"/>
                <a:pathLst>
                  <a:path extrusionOk="0" h="1256" w="1218">
                    <a:moveTo>
                      <a:pt x="609" y="0"/>
                    </a:moveTo>
                    <a:cubicBezTo>
                      <a:pt x="267" y="0"/>
                      <a:pt x="0" y="305"/>
                      <a:pt x="0" y="647"/>
                    </a:cubicBezTo>
                    <a:cubicBezTo>
                      <a:pt x="0" y="989"/>
                      <a:pt x="267" y="1256"/>
                      <a:pt x="609" y="1256"/>
                    </a:cubicBezTo>
                    <a:cubicBezTo>
                      <a:pt x="952" y="1256"/>
                      <a:pt x="1218" y="989"/>
                      <a:pt x="1218" y="647"/>
                    </a:cubicBezTo>
                    <a:cubicBezTo>
                      <a:pt x="1218" y="305"/>
                      <a:pt x="952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9"/>
              <p:cNvSpPr/>
              <p:nvPr/>
            </p:nvSpPr>
            <p:spPr>
              <a:xfrm>
                <a:off x="5978526" y="1345522"/>
                <a:ext cx="73353" cy="75580"/>
              </a:xfrm>
              <a:custGeom>
                <a:rect b="b" l="l" r="r" t="t"/>
                <a:pathLst>
                  <a:path extrusionOk="0" h="1256" w="1219">
                    <a:moveTo>
                      <a:pt x="610" y="0"/>
                    </a:moveTo>
                    <a:cubicBezTo>
                      <a:pt x="267" y="0"/>
                      <a:pt x="1" y="305"/>
                      <a:pt x="1" y="647"/>
                    </a:cubicBezTo>
                    <a:cubicBezTo>
                      <a:pt x="1" y="989"/>
                      <a:pt x="267" y="1256"/>
                      <a:pt x="610" y="1256"/>
                    </a:cubicBezTo>
                    <a:cubicBezTo>
                      <a:pt x="952" y="1256"/>
                      <a:pt x="1218" y="989"/>
                      <a:pt x="1218" y="647"/>
                    </a:cubicBezTo>
                    <a:cubicBezTo>
                      <a:pt x="1218" y="305"/>
                      <a:pt x="952" y="0"/>
                      <a:pt x="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5710685" y="1441682"/>
                <a:ext cx="75640" cy="73293"/>
              </a:xfrm>
              <a:custGeom>
                <a:rect b="b" l="l" r="r" t="t"/>
                <a:pathLst>
                  <a:path extrusionOk="0" h="1218" w="1257">
                    <a:moveTo>
                      <a:pt x="609" y="0"/>
                    </a:moveTo>
                    <a:cubicBezTo>
                      <a:pt x="267" y="0"/>
                      <a:pt x="1" y="266"/>
                      <a:pt x="1" y="609"/>
                    </a:cubicBezTo>
                    <a:cubicBezTo>
                      <a:pt x="1" y="951"/>
                      <a:pt x="267" y="1217"/>
                      <a:pt x="609" y="1217"/>
                    </a:cubicBezTo>
                    <a:cubicBezTo>
                      <a:pt x="952" y="1217"/>
                      <a:pt x="1256" y="951"/>
                      <a:pt x="1256" y="609"/>
                    </a:cubicBezTo>
                    <a:cubicBezTo>
                      <a:pt x="1256" y="266"/>
                      <a:pt x="952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5889286" y="1441682"/>
                <a:ext cx="73293" cy="73293"/>
              </a:xfrm>
              <a:custGeom>
                <a:rect b="b" l="l" r="r" t="t"/>
                <a:pathLst>
                  <a:path extrusionOk="0" h="1218" w="1218">
                    <a:moveTo>
                      <a:pt x="609" y="0"/>
                    </a:moveTo>
                    <a:cubicBezTo>
                      <a:pt x="266" y="0"/>
                      <a:pt x="0" y="266"/>
                      <a:pt x="0" y="609"/>
                    </a:cubicBezTo>
                    <a:cubicBezTo>
                      <a:pt x="0" y="951"/>
                      <a:pt x="266" y="1217"/>
                      <a:pt x="609" y="1217"/>
                    </a:cubicBezTo>
                    <a:cubicBezTo>
                      <a:pt x="951" y="1217"/>
                      <a:pt x="1218" y="951"/>
                      <a:pt x="1218" y="609"/>
                    </a:cubicBezTo>
                    <a:cubicBezTo>
                      <a:pt x="1218" y="266"/>
                      <a:pt x="951" y="0"/>
                      <a:pt x="6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5637452" y="1366102"/>
                <a:ext cx="34360" cy="34420"/>
              </a:xfrm>
              <a:custGeom>
                <a:rect b="b" l="l" r="r" t="t"/>
                <a:pathLst>
                  <a:path extrusionOk="0" h="572" w="571">
                    <a:moveTo>
                      <a:pt x="305" y="1"/>
                    </a:moveTo>
                    <a:cubicBezTo>
                      <a:pt x="114" y="1"/>
                      <a:pt x="0" y="115"/>
                      <a:pt x="0" y="305"/>
                    </a:cubicBezTo>
                    <a:cubicBezTo>
                      <a:pt x="0" y="457"/>
                      <a:pt x="114" y="571"/>
                      <a:pt x="305" y="571"/>
                    </a:cubicBezTo>
                    <a:cubicBezTo>
                      <a:pt x="457" y="571"/>
                      <a:pt x="571" y="457"/>
                      <a:pt x="571" y="305"/>
                    </a:cubicBezTo>
                    <a:cubicBezTo>
                      <a:pt x="571" y="115"/>
                      <a:pt x="457" y="1"/>
                      <a:pt x="305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5729039" y="1459976"/>
                <a:ext cx="36647" cy="36707"/>
              </a:xfrm>
              <a:custGeom>
                <a:rect b="b" l="l" r="r" t="t"/>
                <a:pathLst>
                  <a:path extrusionOk="0" h="610" w="609">
                    <a:moveTo>
                      <a:pt x="304" y="0"/>
                    </a:moveTo>
                    <a:cubicBezTo>
                      <a:pt x="152" y="0"/>
                      <a:pt x="0" y="153"/>
                      <a:pt x="0" y="305"/>
                    </a:cubicBezTo>
                    <a:cubicBezTo>
                      <a:pt x="0" y="457"/>
                      <a:pt x="152" y="609"/>
                      <a:pt x="304" y="609"/>
                    </a:cubicBezTo>
                    <a:cubicBezTo>
                      <a:pt x="457" y="609"/>
                      <a:pt x="609" y="457"/>
                      <a:pt x="609" y="305"/>
                    </a:cubicBezTo>
                    <a:cubicBezTo>
                      <a:pt x="609" y="153"/>
                      <a:pt x="457" y="0"/>
                      <a:pt x="304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9"/>
              <p:cNvSpPr/>
              <p:nvPr/>
            </p:nvSpPr>
            <p:spPr>
              <a:xfrm>
                <a:off x="5996879" y="1366102"/>
                <a:ext cx="36647" cy="34420"/>
              </a:xfrm>
              <a:custGeom>
                <a:rect b="b" l="l" r="r" t="t"/>
                <a:pathLst>
                  <a:path extrusionOk="0" h="572" w="609">
                    <a:moveTo>
                      <a:pt x="305" y="1"/>
                    </a:moveTo>
                    <a:cubicBezTo>
                      <a:pt x="152" y="1"/>
                      <a:pt x="0" y="115"/>
                      <a:pt x="0" y="305"/>
                    </a:cubicBezTo>
                    <a:cubicBezTo>
                      <a:pt x="0" y="457"/>
                      <a:pt x="152" y="571"/>
                      <a:pt x="305" y="571"/>
                    </a:cubicBezTo>
                    <a:cubicBezTo>
                      <a:pt x="457" y="571"/>
                      <a:pt x="609" y="457"/>
                      <a:pt x="609" y="305"/>
                    </a:cubicBezTo>
                    <a:cubicBezTo>
                      <a:pt x="609" y="115"/>
                      <a:pt x="457" y="1"/>
                      <a:pt x="305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5818279" y="1366102"/>
                <a:ext cx="36707" cy="34420"/>
              </a:xfrm>
              <a:custGeom>
                <a:rect b="b" l="l" r="r" t="t"/>
                <a:pathLst>
                  <a:path extrusionOk="0" h="572" w="610">
                    <a:moveTo>
                      <a:pt x="305" y="1"/>
                    </a:moveTo>
                    <a:cubicBezTo>
                      <a:pt x="153" y="1"/>
                      <a:pt x="1" y="115"/>
                      <a:pt x="1" y="305"/>
                    </a:cubicBezTo>
                    <a:cubicBezTo>
                      <a:pt x="1" y="457"/>
                      <a:pt x="153" y="571"/>
                      <a:pt x="305" y="571"/>
                    </a:cubicBezTo>
                    <a:cubicBezTo>
                      <a:pt x="457" y="571"/>
                      <a:pt x="609" y="457"/>
                      <a:pt x="609" y="305"/>
                    </a:cubicBezTo>
                    <a:cubicBezTo>
                      <a:pt x="609" y="115"/>
                      <a:pt x="457" y="1"/>
                      <a:pt x="305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5907579" y="1459976"/>
                <a:ext cx="36707" cy="36707"/>
              </a:xfrm>
              <a:custGeom>
                <a:rect b="b" l="l" r="r" t="t"/>
                <a:pathLst>
                  <a:path extrusionOk="0" h="610" w="610">
                    <a:moveTo>
                      <a:pt x="305" y="0"/>
                    </a:moveTo>
                    <a:cubicBezTo>
                      <a:pt x="153" y="0"/>
                      <a:pt x="0" y="153"/>
                      <a:pt x="0" y="305"/>
                    </a:cubicBezTo>
                    <a:cubicBezTo>
                      <a:pt x="0" y="457"/>
                      <a:pt x="153" y="609"/>
                      <a:pt x="305" y="609"/>
                    </a:cubicBezTo>
                    <a:cubicBezTo>
                      <a:pt x="457" y="609"/>
                      <a:pt x="609" y="457"/>
                      <a:pt x="609" y="305"/>
                    </a:cubicBezTo>
                    <a:cubicBezTo>
                      <a:pt x="609" y="153"/>
                      <a:pt x="457" y="0"/>
                      <a:pt x="305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5584799" y="1601929"/>
                <a:ext cx="231253" cy="132806"/>
              </a:xfrm>
              <a:custGeom>
                <a:rect b="b" l="l" r="r" t="t"/>
                <a:pathLst>
                  <a:path extrusionOk="0" h="2207" w="3843">
                    <a:moveTo>
                      <a:pt x="0" y="0"/>
                    </a:moveTo>
                    <a:lnTo>
                      <a:pt x="0" y="2207"/>
                    </a:lnTo>
                    <a:lnTo>
                      <a:pt x="3843" y="2207"/>
                    </a:lnTo>
                    <a:lnTo>
                      <a:pt x="3843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5619099" y="1638516"/>
                <a:ext cx="162653" cy="59573"/>
              </a:xfrm>
              <a:custGeom>
                <a:rect b="b" l="l" r="r" t="t"/>
                <a:pathLst>
                  <a:path extrusionOk="0" h="990" w="2703">
                    <a:moveTo>
                      <a:pt x="1" y="1"/>
                    </a:moveTo>
                    <a:lnTo>
                      <a:pt x="1" y="990"/>
                    </a:lnTo>
                    <a:lnTo>
                      <a:pt x="2702" y="990"/>
                    </a:lnTo>
                    <a:lnTo>
                      <a:pt x="2702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5857212" y="1601929"/>
                <a:ext cx="233599" cy="132806"/>
              </a:xfrm>
              <a:custGeom>
                <a:rect b="b" l="l" r="r" t="t"/>
                <a:pathLst>
                  <a:path extrusionOk="0" h="2207" w="3882">
                    <a:moveTo>
                      <a:pt x="1" y="0"/>
                    </a:moveTo>
                    <a:lnTo>
                      <a:pt x="1" y="2207"/>
                    </a:lnTo>
                    <a:lnTo>
                      <a:pt x="3881" y="2207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9"/>
              <p:cNvSpPr/>
              <p:nvPr/>
            </p:nvSpPr>
            <p:spPr>
              <a:xfrm>
                <a:off x="5893859" y="1638516"/>
                <a:ext cx="160306" cy="59573"/>
              </a:xfrm>
              <a:custGeom>
                <a:rect b="b" l="l" r="r" t="t"/>
                <a:pathLst>
                  <a:path extrusionOk="0" h="990" w="2664">
                    <a:moveTo>
                      <a:pt x="0" y="1"/>
                    </a:moveTo>
                    <a:lnTo>
                      <a:pt x="0" y="990"/>
                    </a:lnTo>
                    <a:lnTo>
                      <a:pt x="2663" y="990"/>
                    </a:lnTo>
                    <a:lnTo>
                      <a:pt x="2663" y="1"/>
                    </a:lnTo>
                    <a:close/>
                  </a:path>
                </a:pathLst>
              </a:custGeom>
              <a:solidFill>
                <a:srgbClr val="7C7C7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9"/>
              <p:cNvSpPr/>
              <p:nvPr/>
            </p:nvSpPr>
            <p:spPr>
              <a:xfrm>
                <a:off x="5660319" y="1638516"/>
                <a:ext cx="25274" cy="59573"/>
              </a:xfrm>
              <a:custGeom>
                <a:rect b="b" l="l" r="r" t="t"/>
                <a:pathLst>
                  <a:path extrusionOk="0" h="990" w="420">
                    <a:moveTo>
                      <a:pt x="1" y="1"/>
                    </a:moveTo>
                    <a:lnTo>
                      <a:pt x="1" y="990"/>
                    </a:lnTo>
                    <a:lnTo>
                      <a:pt x="419" y="990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5717545" y="1638516"/>
                <a:ext cx="25274" cy="59573"/>
              </a:xfrm>
              <a:custGeom>
                <a:rect b="b" l="l" r="r" t="t"/>
                <a:pathLst>
                  <a:path extrusionOk="0" h="990" w="420">
                    <a:moveTo>
                      <a:pt x="1" y="1"/>
                    </a:moveTo>
                    <a:lnTo>
                      <a:pt x="1" y="990"/>
                    </a:lnTo>
                    <a:lnTo>
                      <a:pt x="419" y="990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5960233" y="1638516"/>
                <a:ext cx="25213" cy="59573"/>
              </a:xfrm>
              <a:custGeom>
                <a:rect b="b" l="l" r="r" t="t"/>
                <a:pathLst>
                  <a:path extrusionOk="0" h="990" w="419">
                    <a:moveTo>
                      <a:pt x="1" y="1"/>
                    </a:moveTo>
                    <a:lnTo>
                      <a:pt x="1" y="990"/>
                    </a:lnTo>
                    <a:lnTo>
                      <a:pt x="419" y="990"/>
                    </a:ln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9"/>
              <p:cNvSpPr/>
              <p:nvPr/>
            </p:nvSpPr>
            <p:spPr>
              <a:xfrm>
                <a:off x="5543578" y="2057457"/>
                <a:ext cx="595251" cy="55000"/>
              </a:xfrm>
              <a:custGeom>
                <a:rect b="b" l="l" r="r" t="t"/>
                <a:pathLst>
                  <a:path extrusionOk="0" h="914" w="9892">
                    <a:moveTo>
                      <a:pt x="0" y="1"/>
                    </a:moveTo>
                    <a:lnTo>
                      <a:pt x="0" y="914"/>
                    </a:lnTo>
                    <a:lnTo>
                      <a:pt x="9892" y="914"/>
                    </a:lnTo>
                    <a:lnTo>
                      <a:pt x="98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9"/>
              <p:cNvSpPr/>
              <p:nvPr/>
            </p:nvSpPr>
            <p:spPr>
              <a:xfrm>
                <a:off x="6138773" y="1253935"/>
                <a:ext cx="36707" cy="494518"/>
              </a:xfrm>
              <a:custGeom>
                <a:rect b="b" l="l" r="r" t="t"/>
                <a:pathLst>
                  <a:path extrusionOk="0" h="8218" w="610">
                    <a:moveTo>
                      <a:pt x="1" y="0"/>
                    </a:moveTo>
                    <a:lnTo>
                      <a:pt x="1" y="8218"/>
                    </a:lnTo>
                    <a:lnTo>
                      <a:pt x="610" y="8218"/>
                    </a:lnTo>
                    <a:lnTo>
                      <a:pt x="6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6138773" y="1748396"/>
                <a:ext cx="297686" cy="96220"/>
              </a:xfrm>
              <a:custGeom>
                <a:rect b="b" l="l" r="r" t="t"/>
                <a:pathLst>
                  <a:path extrusionOk="0" h="1599" w="4947">
                    <a:moveTo>
                      <a:pt x="1" y="1"/>
                    </a:moveTo>
                    <a:lnTo>
                      <a:pt x="1" y="1599"/>
                    </a:lnTo>
                    <a:lnTo>
                      <a:pt x="4947" y="1599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6196060" y="1290582"/>
                <a:ext cx="240399" cy="116800"/>
              </a:xfrm>
              <a:custGeom>
                <a:rect b="b" l="l" r="r" t="t"/>
                <a:pathLst>
                  <a:path extrusionOk="0" h="1941" w="3995">
                    <a:moveTo>
                      <a:pt x="0" y="0"/>
                    </a:moveTo>
                    <a:lnTo>
                      <a:pt x="0" y="1940"/>
                    </a:lnTo>
                    <a:lnTo>
                      <a:pt x="3995" y="1940"/>
                    </a:lnTo>
                    <a:lnTo>
                      <a:pt x="39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6225787" y="1311162"/>
                <a:ext cx="75640" cy="75580"/>
              </a:xfrm>
              <a:custGeom>
                <a:rect b="b" l="l" r="r" t="t"/>
                <a:pathLst>
                  <a:path extrusionOk="0" h="1256" w="1257">
                    <a:moveTo>
                      <a:pt x="609" y="1"/>
                    </a:moveTo>
                    <a:cubicBezTo>
                      <a:pt x="267" y="1"/>
                      <a:pt x="1" y="267"/>
                      <a:pt x="1" y="647"/>
                    </a:cubicBezTo>
                    <a:cubicBezTo>
                      <a:pt x="1" y="990"/>
                      <a:pt x="267" y="1256"/>
                      <a:pt x="609" y="1256"/>
                    </a:cubicBezTo>
                    <a:cubicBezTo>
                      <a:pt x="952" y="1256"/>
                      <a:pt x="1256" y="990"/>
                      <a:pt x="1256" y="647"/>
                    </a:cubicBezTo>
                    <a:cubicBezTo>
                      <a:pt x="1256" y="267"/>
                      <a:pt x="952" y="1"/>
                      <a:pt x="6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6246427" y="1331742"/>
                <a:ext cx="34360" cy="34420"/>
              </a:xfrm>
              <a:custGeom>
                <a:rect b="b" l="l" r="r" t="t"/>
                <a:pathLst>
                  <a:path extrusionOk="0" h="572" w="571">
                    <a:moveTo>
                      <a:pt x="266" y="1"/>
                    </a:moveTo>
                    <a:cubicBezTo>
                      <a:pt x="114" y="1"/>
                      <a:pt x="0" y="115"/>
                      <a:pt x="0" y="305"/>
                    </a:cubicBezTo>
                    <a:cubicBezTo>
                      <a:pt x="0" y="457"/>
                      <a:pt x="114" y="572"/>
                      <a:pt x="266" y="572"/>
                    </a:cubicBezTo>
                    <a:cubicBezTo>
                      <a:pt x="457" y="572"/>
                      <a:pt x="571" y="457"/>
                      <a:pt x="571" y="305"/>
                    </a:cubicBezTo>
                    <a:cubicBezTo>
                      <a:pt x="571" y="115"/>
                      <a:pt x="457" y="1"/>
                      <a:pt x="266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6196060" y="1443969"/>
                <a:ext cx="240399" cy="116800"/>
              </a:xfrm>
              <a:custGeom>
                <a:rect b="b" l="l" r="r" t="t"/>
                <a:pathLst>
                  <a:path extrusionOk="0" h="1941" w="3995">
                    <a:moveTo>
                      <a:pt x="0" y="0"/>
                    </a:moveTo>
                    <a:lnTo>
                      <a:pt x="0" y="1940"/>
                    </a:lnTo>
                    <a:lnTo>
                      <a:pt x="3995" y="1940"/>
                    </a:lnTo>
                    <a:lnTo>
                      <a:pt x="39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6225787" y="1466836"/>
                <a:ext cx="75640" cy="73293"/>
              </a:xfrm>
              <a:custGeom>
                <a:rect b="b" l="l" r="r" t="t"/>
                <a:pathLst>
                  <a:path extrusionOk="0" h="1218" w="1257">
                    <a:moveTo>
                      <a:pt x="609" y="1"/>
                    </a:moveTo>
                    <a:cubicBezTo>
                      <a:pt x="267" y="1"/>
                      <a:pt x="1" y="267"/>
                      <a:pt x="1" y="609"/>
                    </a:cubicBezTo>
                    <a:cubicBezTo>
                      <a:pt x="1" y="952"/>
                      <a:pt x="267" y="1218"/>
                      <a:pt x="609" y="1218"/>
                    </a:cubicBezTo>
                    <a:cubicBezTo>
                      <a:pt x="952" y="1218"/>
                      <a:pt x="1256" y="952"/>
                      <a:pt x="1256" y="609"/>
                    </a:cubicBezTo>
                    <a:cubicBezTo>
                      <a:pt x="1256" y="267"/>
                      <a:pt x="952" y="1"/>
                      <a:pt x="6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6246427" y="1485129"/>
                <a:ext cx="34360" cy="36707"/>
              </a:xfrm>
              <a:custGeom>
                <a:rect b="b" l="l" r="r" t="t"/>
                <a:pathLst>
                  <a:path extrusionOk="0" h="610" w="571">
                    <a:moveTo>
                      <a:pt x="266" y="1"/>
                    </a:moveTo>
                    <a:cubicBezTo>
                      <a:pt x="114" y="1"/>
                      <a:pt x="0" y="153"/>
                      <a:pt x="0" y="305"/>
                    </a:cubicBezTo>
                    <a:cubicBezTo>
                      <a:pt x="0" y="457"/>
                      <a:pt x="114" y="610"/>
                      <a:pt x="266" y="610"/>
                    </a:cubicBezTo>
                    <a:cubicBezTo>
                      <a:pt x="457" y="610"/>
                      <a:pt x="571" y="457"/>
                      <a:pt x="571" y="305"/>
                    </a:cubicBezTo>
                    <a:cubicBezTo>
                      <a:pt x="571" y="153"/>
                      <a:pt x="457" y="1"/>
                      <a:pt x="266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6196060" y="1597356"/>
                <a:ext cx="240399" cy="116800"/>
              </a:xfrm>
              <a:custGeom>
                <a:rect b="b" l="l" r="r" t="t"/>
                <a:pathLst>
                  <a:path extrusionOk="0" h="1941" w="3995">
                    <a:moveTo>
                      <a:pt x="0" y="0"/>
                    </a:moveTo>
                    <a:lnTo>
                      <a:pt x="0" y="1940"/>
                    </a:lnTo>
                    <a:lnTo>
                      <a:pt x="3995" y="1940"/>
                    </a:lnTo>
                    <a:lnTo>
                      <a:pt x="39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6225787" y="1620223"/>
                <a:ext cx="75640" cy="73293"/>
              </a:xfrm>
              <a:custGeom>
                <a:rect b="b" l="l" r="r" t="t"/>
                <a:pathLst>
                  <a:path extrusionOk="0" h="1218" w="1257">
                    <a:moveTo>
                      <a:pt x="609" y="0"/>
                    </a:moveTo>
                    <a:cubicBezTo>
                      <a:pt x="267" y="0"/>
                      <a:pt x="1" y="267"/>
                      <a:pt x="1" y="609"/>
                    </a:cubicBezTo>
                    <a:cubicBezTo>
                      <a:pt x="1" y="952"/>
                      <a:pt x="267" y="1218"/>
                      <a:pt x="609" y="1218"/>
                    </a:cubicBezTo>
                    <a:cubicBezTo>
                      <a:pt x="952" y="1218"/>
                      <a:pt x="1256" y="952"/>
                      <a:pt x="1256" y="609"/>
                    </a:cubicBezTo>
                    <a:cubicBezTo>
                      <a:pt x="1256" y="267"/>
                      <a:pt x="952" y="0"/>
                      <a:pt x="6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6246427" y="1638516"/>
                <a:ext cx="34360" cy="36707"/>
              </a:xfrm>
              <a:custGeom>
                <a:rect b="b" l="l" r="r" t="t"/>
                <a:pathLst>
                  <a:path extrusionOk="0" h="610" w="571">
                    <a:moveTo>
                      <a:pt x="266" y="1"/>
                    </a:moveTo>
                    <a:cubicBezTo>
                      <a:pt x="114" y="1"/>
                      <a:pt x="0" y="153"/>
                      <a:pt x="0" y="305"/>
                    </a:cubicBezTo>
                    <a:cubicBezTo>
                      <a:pt x="0" y="457"/>
                      <a:pt x="114" y="610"/>
                      <a:pt x="266" y="610"/>
                    </a:cubicBezTo>
                    <a:cubicBezTo>
                      <a:pt x="457" y="610"/>
                      <a:pt x="571" y="457"/>
                      <a:pt x="571" y="305"/>
                    </a:cubicBezTo>
                    <a:cubicBezTo>
                      <a:pt x="571" y="153"/>
                      <a:pt x="457" y="1"/>
                      <a:pt x="266" y="1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6331093" y="1322595"/>
                <a:ext cx="105366" cy="13780"/>
              </a:xfrm>
              <a:custGeom>
                <a:rect b="b" l="l" r="r" t="t"/>
                <a:pathLst>
                  <a:path extrusionOk="0" h="229" w="1751">
                    <a:moveTo>
                      <a:pt x="1" y="1"/>
                    </a:moveTo>
                    <a:lnTo>
                      <a:pt x="1" y="229"/>
                    </a:lnTo>
                    <a:lnTo>
                      <a:pt x="1751" y="229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6331093" y="1361529"/>
                <a:ext cx="105366" cy="13780"/>
              </a:xfrm>
              <a:custGeom>
                <a:rect b="b" l="l" r="r" t="t"/>
                <a:pathLst>
                  <a:path extrusionOk="0" h="229" w="1751">
                    <a:moveTo>
                      <a:pt x="1" y="0"/>
                    </a:moveTo>
                    <a:lnTo>
                      <a:pt x="1" y="229"/>
                    </a:lnTo>
                    <a:lnTo>
                      <a:pt x="1751" y="229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6331093" y="1475982"/>
                <a:ext cx="105366" cy="13780"/>
              </a:xfrm>
              <a:custGeom>
                <a:rect b="b" l="l" r="r" t="t"/>
                <a:pathLst>
                  <a:path extrusionOk="0" h="229" w="1751">
                    <a:moveTo>
                      <a:pt x="1" y="1"/>
                    </a:moveTo>
                    <a:lnTo>
                      <a:pt x="1" y="229"/>
                    </a:lnTo>
                    <a:lnTo>
                      <a:pt x="1751" y="229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6331093" y="1512629"/>
                <a:ext cx="105366" cy="16067"/>
              </a:xfrm>
              <a:custGeom>
                <a:rect b="b" l="l" r="r" t="t"/>
                <a:pathLst>
                  <a:path extrusionOk="0" h="267" w="1751">
                    <a:moveTo>
                      <a:pt x="1" y="0"/>
                    </a:moveTo>
                    <a:lnTo>
                      <a:pt x="1" y="267"/>
                    </a:lnTo>
                    <a:lnTo>
                      <a:pt x="1751" y="267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6331093" y="1629369"/>
                <a:ext cx="105366" cy="16067"/>
              </a:xfrm>
              <a:custGeom>
                <a:rect b="b" l="l" r="r" t="t"/>
                <a:pathLst>
                  <a:path extrusionOk="0" h="267" w="1751">
                    <a:moveTo>
                      <a:pt x="1" y="1"/>
                    </a:moveTo>
                    <a:lnTo>
                      <a:pt x="1" y="267"/>
                    </a:lnTo>
                    <a:lnTo>
                      <a:pt x="1751" y="267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6331093" y="1668303"/>
                <a:ext cx="105366" cy="13780"/>
              </a:xfrm>
              <a:custGeom>
                <a:rect b="b" l="l" r="r" t="t"/>
                <a:pathLst>
                  <a:path extrusionOk="0" h="229" w="1751">
                    <a:moveTo>
                      <a:pt x="1" y="0"/>
                    </a:moveTo>
                    <a:lnTo>
                      <a:pt x="1" y="229"/>
                    </a:lnTo>
                    <a:lnTo>
                      <a:pt x="1751" y="229"/>
                    </a:lnTo>
                    <a:lnTo>
                      <a:pt x="1751" y="0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6179993" y="1876630"/>
                <a:ext cx="84787" cy="116800"/>
              </a:xfrm>
              <a:custGeom>
                <a:rect b="b" l="l" r="r" t="t"/>
                <a:pathLst>
                  <a:path extrusionOk="0" h="1941" w="1409">
                    <a:moveTo>
                      <a:pt x="1" y="0"/>
                    </a:moveTo>
                    <a:lnTo>
                      <a:pt x="1" y="1941"/>
                    </a:lnTo>
                    <a:lnTo>
                      <a:pt x="1408" y="1941"/>
                    </a:lnTo>
                    <a:lnTo>
                      <a:pt x="14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6308227" y="1876630"/>
                <a:ext cx="87013" cy="116800"/>
              </a:xfrm>
              <a:custGeom>
                <a:rect b="b" l="l" r="r" t="t"/>
                <a:pathLst>
                  <a:path extrusionOk="0" h="1941" w="1446">
                    <a:moveTo>
                      <a:pt x="0" y="0"/>
                    </a:moveTo>
                    <a:lnTo>
                      <a:pt x="0" y="1941"/>
                    </a:lnTo>
                    <a:lnTo>
                      <a:pt x="1446" y="1941"/>
                    </a:lnTo>
                    <a:lnTo>
                      <a:pt x="144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1" name="Google Shape;1541;p19"/>
            <p:cNvGrpSpPr/>
            <p:nvPr/>
          </p:nvGrpSpPr>
          <p:grpSpPr>
            <a:xfrm>
              <a:off x="-153687" y="218725"/>
              <a:ext cx="9326825" cy="185600"/>
              <a:chOff x="-124" y="218725"/>
              <a:chExt cx="9326825" cy="185600"/>
            </a:xfrm>
          </p:grpSpPr>
          <p:sp>
            <p:nvSpPr>
              <p:cNvPr id="1542" name="Google Shape;1542;p19"/>
              <p:cNvSpPr/>
              <p:nvPr/>
            </p:nvSpPr>
            <p:spPr>
              <a:xfrm>
                <a:off x="-124" y="229166"/>
                <a:ext cx="9264083" cy="175159"/>
              </a:xfrm>
              <a:custGeom>
                <a:rect b="b" l="l" r="r" t="t"/>
                <a:pathLst>
                  <a:path extrusionOk="0" h="2550" w="134868">
                    <a:moveTo>
                      <a:pt x="18262" y="0"/>
                    </a:moveTo>
                    <a:cubicBezTo>
                      <a:pt x="13811" y="0"/>
                      <a:pt x="2284" y="1370"/>
                      <a:pt x="1" y="1636"/>
                    </a:cubicBezTo>
                    <a:lnTo>
                      <a:pt x="1" y="1941"/>
                    </a:lnTo>
                    <a:cubicBezTo>
                      <a:pt x="2169" y="1674"/>
                      <a:pt x="13811" y="305"/>
                      <a:pt x="18262" y="305"/>
                    </a:cubicBezTo>
                    <a:cubicBezTo>
                      <a:pt x="20431" y="305"/>
                      <a:pt x="25376" y="723"/>
                      <a:pt x="31083" y="1218"/>
                    </a:cubicBezTo>
                    <a:cubicBezTo>
                      <a:pt x="38502" y="1826"/>
                      <a:pt x="46909" y="2549"/>
                      <a:pt x="51703" y="2549"/>
                    </a:cubicBezTo>
                    <a:cubicBezTo>
                      <a:pt x="56268" y="2549"/>
                      <a:pt x="61404" y="1941"/>
                      <a:pt x="66388" y="1370"/>
                    </a:cubicBezTo>
                    <a:cubicBezTo>
                      <a:pt x="70459" y="913"/>
                      <a:pt x="74301" y="495"/>
                      <a:pt x="77231" y="457"/>
                    </a:cubicBezTo>
                    <a:cubicBezTo>
                      <a:pt x="80464" y="457"/>
                      <a:pt x="85524" y="989"/>
                      <a:pt x="90432" y="1522"/>
                    </a:cubicBezTo>
                    <a:cubicBezTo>
                      <a:pt x="95111" y="2055"/>
                      <a:pt x="99487" y="2549"/>
                      <a:pt x="102302" y="2549"/>
                    </a:cubicBezTo>
                    <a:cubicBezTo>
                      <a:pt x="108046" y="2549"/>
                      <a:pt x="134601" y="495"/>
                      <a:pt x="134868" y="457"/>
                    </a:cubicBezTo>
                    <a:lnTo>
                      <a:pt x="134868" y="152"/>
                    </a:lnTo>
                    <a:cubicBezTo>
                      <a:pt x="134563" y="191"/>
                      <a:pt x="108046" y="2245"/>
                      <a:pt x="102302" y="2245"/>
                    </a:cubicBezTo>
                    <a:cubicBezTo>
                      <a:pt x="99525" y="2245"/>
                      <a:pt x="95111" y="1750"/>
                      <a:pt x="90470" y="1256"/>
                    </a:cubicBezTo>
                    <a:cubicBezTo>
                      <a:pt x="85562" y="685"/>
                      <a:pt x="80502" y="152"/>
                      <a:pt x="77231" y="152"/>
                    </a:cubicBezTo>
                    <a:cubicBezTo>
                      <a:pt x="74301" y="191"/>
                      <a:pt x="70421" y="609"/>
                      <a:pt x="66350" y="1104"/>
                    </a:cubicBezTo>
                    <a:cubicBezTo>
                      <a:pt x="61404" y="1674"/>
                      <a:pt x="56268" y="2245"/>
                      <a:pt x="51703" y="2245"/>
                    </a:cubicBezTo>
                    <a:cubicBezTo>
                      <a:pt x="46909" y="2245"/>
                      <a:pt x="38540" y="1522"/>
                      <a:pt x="31121" y="913"/>
                    </a:cubicBezTo>
                    <a:cubicBezTo>
                      <a:pt x="25376" y="419"/>
                      <a:pt x="20469" y="0"/>
                      <a:pt x="18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-124" y="244827"/>
                <a:ext cx="9326797" cy="73224"/>
              </a:xfrm>
              <a:custGeom>
                <a:rect b="b" l="l" r="r" t="t"/>
                <a:pathLst>
                  <a:path extrusionOk="0" h="1066" w="135781">
                    <a:moveTo>
                      <a:pt x="1" y="1"/>
                    </a:moveTo>
                    <a:lnTo>
                      <a:pt x="1" y="305"/>
                    </a:lnTo>
                    <a:lnTo>
                      <a:pt x="18072" y="305"/>
                    </a:lnTo>
                    <a:cubicBezTo>
                      <a:pt x="18186" y="305"/>
                      <a:pt x="30322" y="1066"/>
                      <a:pt x="34165" y="1066"/>
                    </a:cubicBezTo>
                    <a:cubicBezTo>
                      <a:pt x="44893" y="1066"/>
                      <a:pt x="76774" y="305"/>
                      <a:pt x="77078" y="305"/>
                    </a:cubicBezTo>
                    <a:cubicBezTo>
                      <a:pt x="77231" y="305"/>
                      <a:pt x="90736" y="1066"/>
                      <a:pt x="94769" y="1066"/>
                    </a:cubicBezTo>
                    <a:cubicBezTo>
                      <a:pt x="105231" y="1066"/>
                      <a:pt x="135476" y="305"/>
                      <a:pt x="135781" y="305"/>
                    </a:cubicBezTo>
                    <a:lnTo>
                      <a:pt x="135781" y="1"/>
                    </a:lnTo>
                    <a:cubicBezTo>
                      <a:pt x="135476" y="1"/>
                      <a:pt x="105231" y="761"/>
                      <a:pt x="94769" y="761"/>
                    </a:cubicBezTo>
                    <a:cubicBezTo>
                      <a:pt x="90736" y="761"/>
                      <a:pt x="77231" y="1"/>
                      <a:pt x="77078" y="1"/>
                    </a:cubicBezTo>
                    <a:cubicBezTo>
                      <a:pt x="76774" y="1"/>
                      <a:pt x="44893" y="761"/>
                      <a:pt x="34165" y="761"/>
                    </a:cubicBezTo>
                    <a:cubicBezTo>
                      <a:pt x="30322" y="761"/>
                      <a:pt x="18224" y="1"/>
                      <a:pt x="18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5242107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1175852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9201204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47" name="Google Shape;1547;p19"/>
          <p:cNvGrpSpPr/>
          <p:nvPr/>
        </p:nvGrpSpPr>
        <p:grpSpPr>
          <a:xfrm>
            <a:off x="-1942069" y="2957609"/>
            <a:ext cx="13017963" cy="3347813"/>
            <a:chOff x="-1942069" y="2957609"/>
            <a:chExt cx="13017963" cy="3347813"/>
          </a:xfrm>
        </p:grpSpPr>
        <p:grpSp>
          <p:nvGrpSpPr>
            <p:cNvPr id="1548" name="Google Shape;1548;p19"/>
            <p:cNvGrpSpPr/>
            <p:nvPr/>
          </p:nvGrpSpPr>
          <p:grpSpPr>
            <a:xfrm rot="-2700000">
              <a:off x="8301734" y="3364508"/>
              <a:ext cx="2200508" cy="2534014"/>
              <a:chOff x="2166075" y="959650"/>
              <a:chExt cx="3498975" cy="4029275"/>
            </a:xfrm>
          </p:grpSpPr>
          <p:sp>
            <p:nvSpPr>
              <p:cNvPr id="1549" name="Google Shape;1549;p19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9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9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9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9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9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9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9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9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9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9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9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9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9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9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9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9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19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9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9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9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9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9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9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9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9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9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9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9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9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9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9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9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1" name="Google Shape;1611;p19"/>
            <p:cNvGrpSpPr/>
            <p:nvPr/>
          </p:nvGrpSpPr>
          <p:grpSpPr>
            <a:xfrm flipH="1" rot="2700000">
              <a:off x="-1368416" y="3364508"/>
              <a:ext cx="2200508" cy="2534014"/>
              <a:chOff x="2166075" y="959650"/>
              <a:chExt cx="3498975" cy="4029275"/>
            </a:xfrm>
          </p:grpSpPr>
          <p:sp>
            <p:nvSpPr>
              <p:cNvPr id="1612" name="Google Shape;1612;p19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19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19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9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9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9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9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19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9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9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9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9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9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9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9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9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19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9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9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9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9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9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9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9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9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9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9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9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9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9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9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9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9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9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9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9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6" name="Google Shape;1676;p20"/>
          <p:cNvSpPr txBox="1"/>
          <p:nvPr>
            <p:ph idx="1" type="subTitle"/>
          </p:nvPr>
        </p:nvSpPr>
        <p:spPr>
          <a:xfrm>
            <a:off x="1355475" y="1873506"/>
            <a:ext cx="29853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77" name="Google Shape;1677;p20"/>
          <p:cNvSpPr txBox="1"/>
          <p:nvPr>
            <p:ph idx="2" type="subTitle"/>
          </p:nvPr>
        </p:nvSpPr>
        <p:spPr>
          <a:xfrm>
            <a:off x="4703622" y="1873501"/>
            <a:ext cx="3084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78" name="Google Shape;1678;p20"/>
          <p:cNvSpPr txBox="1"/>
          <p:nvPr>
            <p:ph idx="3" type="subTitle"/>
          </p:nvPr>
        </p:nvSpPr>
        <p:spPr>
          <a:xfrm>
            <a:off x="1355475" y="3224399"/>
            <a:ext cx="29853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79" name="Google Shape;1679;p20"/>
          <p:cNvSpPr txBox="1"/>
          <p:nvPr>
            <p:ph idx="4" type="subTitle"/>
          </p:nvPr>
        </p:nvSpPr>
        <p:spPr>
          <a:xfrm>
            <a:off x="4703621" y="3224399"/>
            <a:ext cx="3084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0" name="Google Shape;1680;p20"/>
          <p:cNvSpPr txBox="1"/>
          <p:nvPr>
            <p:ph idx="5" type="subTitle"/>
          </p:nvPr>
        </p:nvSpPr>
        <p:spPr>
          <a:xfrm>
            <a:off x="1355475" y="1568954"/>
            <a:ext cx="2985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1" name="Google Shape;1681;p20"/>
          <p:cNvSpPr txBox="1"/>
          <p:nvPr>
            <p:ph idx="6" type="subTitle"/>
          </p:nvPr>
        </p:nvSpPr>
        <p:spPr>
          <a:xfrm>
            <a:off x="1355475" y="2919914"/>
            <a:ext cx="29853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2" name="Google Shape;1682;p20"/>
          <p:cNvSpPr txBox="1"/>
          <p:nvPr>
            <p:ph idx="7" type="subTitle"/>
          </p:nvPr>
        </p:nvSpPr>
        <p:spPr>
          <a:xfrm>
            <a:off x="4703589" y="1568950"/>
            <a:ext cx="308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3" name="Google Shape;1683;p20"/>
          <p:cNvSpPr txBox="1"/>
          <p:nvPr>
            <p:ph idx="8" type="subTitle"/>
          </p:nvPr>
        </p:nvSpPr>
        <p:spPr>
          <a:xfrm>
            <a:off x="4703589" y="2919914"/>
            <a:ext cx="3084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684" name="Google Shape;1684;p20"/>
          <p:cNvGrpSpPr/>
          <p:nvPr/>
        </p:nvGrpSpPr>
        <p:grpSpPr>
          <a:xfrm>
            <a:off x="8509436" y="2579650"/>
            <a:ext cx="470093" cy="1057651"/>
            <a:chOff x="8509436" y="2579650"/>
            <a:chExt cx="470093" cy="1057651"/>
          </a:xfrm>
        </p:grpSpPr>
        <p:sp>
          <p:nvSpPr>
            <p:cNvPr id="1685" name="Google Shape;1685;p20"/>
            <p:cNvSpPr/>
            <p:nvPr/>
          </p:nvSpPr>
          <p:spPr>
            <a:xfrm>
              <a:off x="8509436" y="3394327"/>
              <a:ext cx="470093" cy="242974"/>
            </a:xfrm>
            <a:custGeom>
              <a:rect b="b" l="l" r="r" t="t"/>
              <a:pathLst>
                <a:path extrusionOk="0" h="2360" w="4566">
                  <a:moveTo>
                    <a:pt x="0" y="1"/>
                  </a:moveTo>
                  <a:lnTo>
                    <a:pt x="0" y="2359"/>
                  </a:lnTo>
                  <a:lnTo>
                    <a:pt x="4566" y="2359"/>
                  </a:lnTo>
                  <a:lnTo>
                    <a:pt x="4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8572032" y="3441378"/>
              <a:ext cx="145064" cy="148873"/>
            </a:xfrm>
            <a:custGeom>
              <a:rect b="b" l="l" r="r" t="t"/>
              <a:pathLst>
                <a:path extrusionOk="0" h="1446" w="1409">
                  <a:moveTo>
                    <a:pt x="724" y="0"/>
                  </a:moveTo>
                  <a:cubicBezTo>
                    <a:pt x="305" y="0"/>
                    <a:pt x="1" y="343"/>
                    <a:pt x="1" y="723"/>
                  </a:cubicBezTo>
                  <a:cubicBezTo>
                    <a:pt x="1" y="1103"/>
                    <a:pt x="305" y="1446"/>
                    <a:pt x="724" y="1446"/>
                  </a:cubicBezTo>
                  <a:cubicBezTo>
                    <a:pt x="1104" y="1446"/>
                    <a:pt x="1409" y="1103"/>
                    <a:pt x="1409" y="723"/>
                  </a:cubicBezTo>
                  <a:cubicBezTo>
                    <a:pt x="1409" y="343"/>
                    <a:pt x="1104" y="0"/>
                    <a:pt x="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8771866" y="3441378"/>
              <a:ext cx="148873" cy="148873"/>
            </a:xfrm>
            <a:custGeom>
              <a:rect b="b" l="l" r="r" t="t"/>
              <a:pathLst>
                <a:path extrusionOk="0" h="1446" w="1446">
                  <a:moveTo>
                    <a:pt x="723" y="0"/>
                  </a:moveTo>
                  <a:cubicBezTo>
                    <a:pt x="343" y="0"/>
                    <a:pt x="0" y="343"/>
                    <a:pt x="0" y="723"/>
                  </a:cubicBezTo>
                  <a:cubicBezTo>
                    <a:pt x="0" y="1103"/>
                    <a:pt x="343" y="1446"/>
                    <a:pt x="723" y="1446"/>
                  </a:cubicBezTo>
                  <a:cubicBezTo>
                    <a:pt x="1142" y="1446"/>
                    <a:pt x="1446" y="1103"/>
                    <a:pt x="1446" y="723"/>
                  </a:cubicBezTo>
                  <a:cubicBezTo>
                    <a:pt x="1446" y="343"/>
                    <a:pt x="1142" y="0"/>
                    <a:pt x="7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8595609" y="3500061"/>
              <a:ext cx="35314" cy="31504"/>
            </a:xfrm>
            <a:custGeom>
              <a:rect b="b" l="l" r="r" t="t"/>
              <a:pathLst>
                <a:path extrusionOk="0" h="306" w="343">
                  <a:moveTo>
                    <a:pt x="152" y="1"/>
                  </a:moveTo>
                  <a:cubicBezTo>
                    <a:pt x="76" y="1"/>
                    <a:pt x="0" y="39"/>
                    <a:pt x="0" y="153"/>
                  </a:cubicBezTo>
                  <a:cubicBezTo>
                    <a:pt x="0" y="229"/>
                    <a:pt x="76" y="305"/>
                    <a:pt x="152" y="305"/>
                  </a:cubicBezTo>
                  <a:cubicBezTo>
                    <a:pt x="267" y="305"/>
                    <a:pt x="343" y="229"/>
                    <a:pt x="343" y="153"/>
                  </a:cubicBezTo>
                  <a:cubicBezTo>
                    <a:pt x="343" y="39"/>
                    <a:pt x="26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8658205" y="3500061"/>
              <a:ext cx="35417" cy="31504"/>
            </a:xfrm>
            <a:custGeom>
              <a:rect b="b" l="l" r="r" t="t"/>
              <a:pathLst>
                <a:path extrusionOk="0" h="306" w="344">
                  <a:moveTo>
                    <a:pt x="191" y="1"/>
                  </a:moveTo>
                  <a:cubicBezTo>
                    <a:pt x="77" y="1"/>
                    <a:pt x="1" y="39"/>
                    <a:pt x="1" y="153"/>
                  </a:cubicBezTo>
                  <a:cubicBezTo>
                    <a:pt x="1" y="229"/>
                    <a:pt x="77" y="305"/>
                    <a:pt x="191" y="305"/>
                  </a:cubicBezTo>
                  <a:cubicBezTo>
                    <a:pt x="267" y="305"/>
                    <a:pt x="343" y="229"/>
                    <a:pt x="343" y="153"/>
                  </a:cubicBezTo>
                  <a:cubicBezTo>
                    <a:pt x="343" y="39"/>
                    <a:pt x="267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8799252" y="3500061"/>
              <a:ext cx="31401" cy="31504"/>
            </a:xfrm>
            <a:custGeom>
              <a:rect b="b" l="l" r="r" t="t"/>
              <a:pathLst>
                <a:path extrusionOk="0" h="306" w="305">
                  <a:moveTo>
                    <a:pt x="153" y="1"/>
                  </a:moveTo>
                  <a:cubicBezTo>
                    <a:pt x="77" y="1"/>
                    <a:pt x="1" y="39"/>
                    <a:pt x="1" y="153"/>
                  </a:cubicBezTo>
                  <a:cubicBezTo>
                    <a:pt x="1" y="229"/>
                    <a:pt x="77" y="305"/>
                    <a:pt x="153" y="305"/>
                  </a:cubicBezTo>
                  <a:cubicBezTo>
                    <a:pt x="229" y="305"/>
                    <a:pt x="305" y="229"/>
                    <a:pt x="305" y="153"/>
                  </a:cubicBezTo>
                  <a:cubicBezTo>
                    <a:pt x="305" y="39"/>
                    <a:pt x="229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8861951" y="3500061"/>
              <a:ext cx="35314" cy="31504"/>
            </a:xfrm>
            <a:custGeom>
              <a:rect b="b" l="l" r="r" t="t"/>
              <a:pathLst>
                <a:path extrusionOk="0" h="306" w="343">
                  <a:moveTo>
                    <a:pt x="152" y="1"/>
                  </a:moveTo>
                  <a:cubicBezTo>
                    <a:pt x="76" y="1"/>
                    <a:pt x="0" y="39"/>
                    <a:pt x="0" y="153"/>
                  </a:cubicBezTo>
                  <a:cubicBezTo>
                    <a:pt x="0" y="229"/>
                    <a:pt x="76" y="305"/>
                    <a:pt x="152" y="305"/>
                  </a:cubicBezTo>
                  <a:cubicBezTo>
                    <a:pt x="267" y="305"/>
                    <a:pt x="343" y="229"/>
                    <a:pt x="343" y="153"/>
                  </a:cubicBezTo>
                  <a:cubicBezTo>
                    <a:pt x="343" y="39"/>
                    <a:pt x="267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8681781" y="3351293"/>
              <a:ext cx="121487" cy="43138"/>
            </a:xfrm>
            <a:custGeom>
              <a:rect b="b" l="l" r="r" t="t"/>
              <a:pathLst>
                <a:path extrusionOk="0" h="419" w="1180">
                  <a:moveTo>
                    <a:pt x="0" y="0"/>
                  </a:moveTo>
                  <a:lnTo>
                    <a:pt x="0" y="419"/>
                  </a:lnTo>
                  <a:lnTo>
                    <a:pt x="1180" y="419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8728728" y="2579650"/>
              <a:ext cx="31504" cy="771751"/>
            </a:xfrm>
            <a:custGeom>
              <a:rect b="b" l="l" r="r" t="t"/>
              <a:pathLst>
                <a:path extrusionOk="0" h="7496" w="306">
                  <a:moveTo>
                    <a:pt x="1" y="1"/>
                  </a:moveTo>
                  <a:lnTo>
                    <a:pt x="1" y="7495"/>
                  </a:lnTo>
                  <a:lnTo>
                    <a:pt x="305" y="749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20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695" name="Google Shape;1695;p20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0" name="Google Shape;1700;p20"/>
          <p:cNvGrpSpPr/>
          <p:nvPr/>
        </p:nvGrpSpPr>
        <p:grpSpPr>
          <a:xfrm>
            <a:off x="8424001" y="218732"/>
            <a:ext cx="4089250" cy="2392691"/>
            <a:chOff x="5490925" y="397700"/>
            <a:chExt cx="3012783" cy="1762831"/>
          </a:xfrm>
        </p:grpSpPr>
        <p:sp>
          <p:nvSpPr>
            <p:cNvPr id="1701" name="Google Shape;1701;p20"/>
            <p:cNvSpPr/>
            <p:nvPr/>
          </p:nvSpPr>
          <p:spPr>
            <a:xfrm>
              <a:off x="5667179" y="397700"/>
              <a:ext cx="2836529" cy="764704"/>
            </a:xfrm>
            <a:custGeom>
              <a:rect b="b" l="l" r="r" t="t"/>
              <a:pathLst>
                <a:path extrusionOk="0" h="12708" w="47138">
                  <a:moveTo>
                    <a:pt x="22447" y="1"/>
                  </a:moveTo>
                  <a:cubicBezTo>
                    <a:pt x="21420" y="1"/>
                    <a:pt x="19822" y="115"/>
                    <a:pt x="17996" y="229"/>
                  </a:cubicBezTo>
                  <a:cubicBezTo>
                    <a:pt x="15443" y="389"/>
                    <a:pt x="12462" y="586"/>
                    <a:pt x="9833" y="586"/>
                  </a:cubicBezTo>
                  <a:cubicBezTo>
                    <a:pt x="8702" y="586"/>
                    <a:pt x="7635" y="549"/>
                    <a:pt x="6697" y="457"/>
                  </a:cubicBezTo>
                  <a:cubicBezTo>
                    <a:pt x="6123" y="410"/>
                    <a:pt x="5589" y="385"/>
                    <a:pt x="5094" y="385"/>
                  </a:cubicBezTo>
                  <a:cubicBezTo>
                    <a:pt x="3229" y="385"/>
                    <a:pt x="1924" y="733"/>
                    <a:pt x="1142" y="1485"/>
                  </a:cubicBezTo>
                  <a:cubicBezTo>
                    <a:pt x="1" y="2512"/>
                    <a:pt x="1" y="4072"/>
                    <a:pt x="1" y="5441"/>
                  </a:cubicBezTo>
                  <a:lnTo>
                    <a:pt x="1" y="12708"/>
                  </a:lnTo>
                  <a:lnTo>
                    <a:pt x="305" y="12708"/>
                  </a:lnTo>
                  <a:lnTo>
                    <a:pt x="305" y="5441"/>
                  </a:lnTo>
                  <a:cubicBezTo>
                    <a:pt x="305" y="4072"/>
                    <a:pt x="305" y="2626"/>
                    <a:pt x="1332" y="1713"/>
                  </a:cubicBezTo>
                  <a:cubicBezTo>
                    <a:pt x="2081" y="1024"/>
                    <a:pt x="3325" y="689"/>
                    <a:pt x="5102" y="689"/>
                  </a:cubicBezTo>
                  <a:cubicBezTo>
                    <a:pt x="5582" y="689"/>
                    <a:pt x="6100" y="713"/>
                    <a:pt x="6659" y="762"/>
                  </a:cubicBezTo>
                  <a:cubicBezTo>
                    <a:pt x="7609" y="853"/>
                    <a:pt x="8683" y="890"/>
                    <a:pt x="9820" y="890"/>
                  </a:cubicBezTo>
                  <a:cubicBezTo>
                    <a:pt x="12462" y="890"/>
                    <a:pt x="15443" y="693"/>
                    <a:pt x="17996" y="534"/>
                  </a:cubicBezTo>
                  <a:cubicBezTo>
                    <a:pt x="19860" y="419"/>
                    <a:pt x="21458" y="305"/>
                    <a:pt x="22447" y="305"/>
                  </a:cubicBezTo>
                  <a:cubicBezTo>
                    <a:pt x="28572" y="305"/>
                    <a:pt x="46947" y="762"/>
                    <a:pt x="47138" y="762"/>
                  </a:cubicBezTo>
                  <a:lnTo>
                    <a:pt x="47138" y="457"/>
                  </a:lnTo>
                  <a:cubicBezTo>
                    <a:pt x="46947" y="457"/>
                    <a:pt x="28572" y="1"/>
                    <a:pt x="2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5648885" y="677034"/>
              <a:ext cx="55000" cy="109940"/>
            </a:xfrm>
            <a:custGeom>
              <a:rect b="b" l="l" r="r" t="t"/>
              <a:pathLst>
                <a:path extrusionOk="0" h="1827" w="914">
                  <a:moveTo>
                    <a:pt x="1" y="0"/>
                  </a:moveTo>
                  <a:lnTo>
                    <a:pt x="1" y="1826"/>
                  </a:lnTo>
                  <a:lnTo>
                    <a:pt x="914" y="182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5619099" y="1162348"/>
              <a:ext cx="114573" cy="43567"/>
            </a:xfrm>
            <a:custGeom>
              <a:rect b="b" l="l" r="r" t="t"/>
              <a:pathLst>
                <a:path extrusionOk="0" h="724" w="1904">
                  <a:moveTo>
                    <a:pt x="1" y="1"/>
                  </a:moveTo>
                  <a:lnTo>
                    <a:pt x="1" y="723"/>
                  </a:lnTo>
                  <a:lnTo>
                    <a:pt x="1903" y="723"/>
                  </a:lnTo>
                  <a:lnTo>
                    <a:pt x="1903" y="1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5490925" y="1205855"/>
              <a:ext cx="1000470" cy="954676"/>
            </a:xfrm>
            <a:custGeom>
              <a:rect b="b" l="l" r="r" t="t"/>
              <a:pathLst>
                <a:path extrusionOk="0" h="15865" w="16626">
                  <a:moveTo>
                    <a:pt x="0" y="0"/>
                  </a:moveTo>
                  <a:lnTo>
                    <a:pt x="0" y="15865"/>
                  </a:lnTo>
                  <a:lnTo>
                    <a:pt x="16626" y="15865"/>
                  </a:lnTo>
                  <a:lnTo>
                    <a:pt x="16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5543578" y="1253935"/>
              <a:ext cx="892877" cy="858517"/>
            </a:xfrm>
            <a:custGeom>
              <a:rect b="b" l="l" r="r" t="t"/>
              <a:pathLst>
                <a:path extrusionOk="0" h="14267" w="14838">
                  <a:moveTo>
                    <a:pt x="0" y="0"/>
                  </a:moveTo>
                  <a:lnTo>
                    <a:pt x="0" y="14267"/>
                  </a:lnTo>
                  <a:lnTo>
                    <a:pt x="14838" y="14267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5607665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5694679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5781692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5868646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5953373" y="1279089"/>
              <a:ext cx="27500" cy="45853"/>
            </a:xfrm>
            <a:custGeom>
              <a:rect b="b" l="l" r="r" t="t"/>
              <a:pathLst>
                <a:path extrusionOk="0" h="762" w="457">
                  <a:moveTo>
                    <a:pt x="0" y="1"/>
                  </a:moveTo>
                  <a:lnTo>
                    <a:pt x="0" y="762"/>
                  </a:lnTo>
                  <a:lnTo>
                    <a:pt x="457" y="762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6040386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5571018" y="1853703"/>
              <a:ext cx="57347" cy="185520"/>
            </a:xfrm>
            <a:custGeom>
              <a:rect b="b" l="l" r="r" t="t"/>
              <a:pathLst>
                <a:path extrusionOk="0" h="3083" w="953">
                  <a:moveTo>
                    <a:pt x="686" y="1"/>
                  </a:moveTo>
                  <a:cubicBezTo>
                    <a:pt x="686" y="1"/>
                    <a:pt x="724" y="838"/>
                    <a:pt x="419" y="1485"/>
                  </a:cubicBezTo>
                  <a:cubicBezTo>
                    <a:pt x="191" y="1979"/>
                    <a:pt x="39" y="2550"/>
                    <a:pt x="1" y="3083"/>
                  </a:cubicBezTo>
                  <a:lnTo>
                    <a:pt x="191" y="3083"/>
                  </a:lnTo>
                  <a:cubicBezTo>
                    <a:pt x="267" y="2588"/>
                    <a:pt x="381" y="2017"/>
                    <a:pt x="610" y="1561"/>
                  </a:cubicBezTo>
                  <a:cubicBezTo>
                    <a:pt x="952" y="876"/>
                    <a:pt x="914" y="39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5655745" y="1853703"/>
              <a:ext cx="71007" cy="185520"/>
            </a:xfrm>
            <a:custGeom>
              <a:rect b="b" l="l" r="r" t="t"/>
              <a:pathLst>
                <a:path extrusionOk="0" h="3083" w="1180">
                  <a:moveTo>
                    <a:pt x="191" y="1"/>
                  </a:moveTo>
                  <a:cubicBezTo>
                    <a:pt x="191" y="77"/>
                    <a:pt x="1" y="1903"/>
                    <a:pt x="647" y="2702"/>
                  </a:cubicBezTo>
                  <a:cubicBezTo>
                    <a:pt x="762" y="2816"/>
                    <a:pt x="876" y="2968"/>
                    <a:pt x="914" y="3083"/>
                  </a:cubicBezTo>
                  <a:lnTo>
                    <a:pt x="1180" y="3083"/>
                  </a:lnTo>
                  <a:cubicBezTo>
                    <a:pt x="1066" y="2930"/>
                    <a:pt x="952" y="2740"/>
                    <a:pt x="800" y="2588"/>
                  </a:cubicBezTo>
                  <a:cubicBezTo>
                    <a:pt x="191" y="1865"/>
                    <a:pt x="381" y="39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5655745" y="1858337"/>
              <a:ext cx="73353" cy="180886"/>
            </a:xfrm>
            <a:custGeom>
              <a:rect b="b" l="l" r="r" t="t"/>
              <a:pathLst>
                <a:path extrusionOk="0" h="3006" w="1219">
                  <a:moveTo>
                    <a:pt x="990" y="0"/>
                  </a:moveTo>
                  <a:cubicBezTo>
                    <a:pt x="990" y="0"/>
                    <a:pt x="1028" y="685"/>
                    <a:pt x="990" y="1332"/>
                  </a:cubicBezTo>
                  <a:cubicBezTo>
                    <a:pt x="990" y="1636"/>
                    <a:pt x="800" y="1864"/>
                    <a:pt x="571" y="2131"/>
                  </a:cubicBezTo>
                  <a:cubicBezTo>
                    <a:pt x="343" y="2397"/>
                    <a:pt x="77" y="2663"/>
                    <a:pt x="1" y="3006"/>
                  </a:cubicBezTo>
                  <a:lnTo>
                    <a:pt x="229" y="3006"/>
                  </a:lnTo>
                  <a:cubicBezTo>
                    <a:pt x="305" y="2739"/>
                    <a:pt x="495" y="2511"/>
                    <a:pt x="723" y="2283"/>
                  </a:cubicBezTo>
                  <a:cubicBezTo>
                    <a:pt x="952" y="1978"/>
                    <a:pt x="1218" y="1712"/>
                    <a:pt x="1218" y="1370"/>
                  </a:cubicBezTo>
                  <a:cubicBezTo>
                    <a:pt x="1218" y="685"/>
                    <a:pt x="1218" y="0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5763339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191" y="0"/>
                  </a:moveTo>
                  <a:cubicBezTo>
                    <a:pt x="191" y="38"/>
                    <a:pt x="1" y="1141"/>
                    <a:pt x="647" y="1940"/>
                  </a:cubicBezTo>
                  <a:cubicBezTo>
                    <a:pt x="838" y="2207"/>
                    <a:pt x="952" y="2587"/>
                    <a:pt x="1028" y="3006"/>
                  </a:cubicBezTo>
                  <a:lnTo>
                    <a:pt x="1256" y="3006"/>
                  </a:lnTo>
                  <a:cubicBezTo>
                    <a:pt x="1180" y="2549"/>
                    <a:pt x="1028" y="2092"/>
                    <a:pt x="800" y="1788"/>
                  </a:cubicBezTo>
                  <a:cubicBezTo>
                    <a:pt x="229" y="1103"/>
                    <a:pt x="381" y="38"/>
                    <a:pt x="381" y="3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5870932" y="1853703"/>
              <a:ext cx="25274" cy="185520"/>
            </a:xfrm>
            <a:custGeom>
              <a:rect b="b" l="l" r="r" t="t"/>
              <a:pathLst>
                <a:path extrusionOk="0" h="3083" w="420">
                  <a:moveTo>
                    <a:pt x="191" y="1"/>
                  </a:moveTo>
                  <a:cubicBezTo>
                    <a:pt x="191" y="1"/>
                    <a:pt x="153" y="914"/>
                    <a:pt x="115" y="1713"/>
                  </a:cubicBezTo>
                  <a:cubicBezTo>
                    <a:pt x="115" y="2131"/>
                    <a:pt x="39" y="2626"/>
                    <a:pt x="1" y="3083"/>
                  </a:cubicBezTo>
                  <a:lnTo>
                    <a:pt x="191" y="3083"/>
                  </a:lnTo>
                  <a:cubicBezTo>
                    <a:pt x="267" y="2626"/>
                    <a:pt x="305" y="2131"/>
                    <a:pt x="343" y="1713"/>
                  </a:cubicBezTo>
                  <a:cubicBezTo>
                    <a:pt x="343" y="914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5937366" y="1858337"/>
              <a:ext cx="73293" cy="180886"/>
            </a:xfrm>
            <a:custGeom>
              <a:rect b="b" l="l" r="r" t="t"/>
              <a:pathLst>
                <a:path extrusionOk="0" h="3006" w="1218">
                  <a:moveTo>
                    <a:pt x="76" y="0"/>
                  </a:moveTo>
                  <a:cubicBezTo>
                    <a:pt x="76" y="38"/>
                    <a:pt x="0" y="1256"/>
                    <a:pt x="76" y="1674"/>
                  </a:cubicBezTo>
                  <a:cubicBezTo>
                    <a:pt x="114" y="1826"/>
                    <a:pt x="266" y="2054"/>
                    <a:pt x="495" y="2283"/>
                  </a:cubicBezTo>
                  <a:cubicBezTo>
                    <a:pt x="685" y="2511"/>
                    <a:pt x="913" y="2739"/>
                    <a:pt x="1027" y="3006"/>
                  </a:cubicBezTo>
                  <a:lnTo>
                    <a:pt x="1217" y="3006"/>
                  </a:lnTo>
                  <a:cubicBezTo>
                    <a:pt x="1103" y="2701"/>
                    <a:pt x="837" y="2397"/>
                    <a:pt x="647" y="2131"/>
                  </a:cubicBezTo>
                  <a:cubicBezTo>
                    <a:pt x="457" y="1940"/>
                    <a:pt x="304" y="1750"/>
                    <a:pt x="266" y="1636"/>
                  </a:cubicBezTo>
                  <a:cubicBezTo>
                    <a:pt x="190" y="1256"/>
                    <a:pt x="266" y="38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5941939" y="1858337"/>
              <a:ext cx="61860" cy="180886"/>
            </a:xfrm>
            <a:custGeom>
              <a:rect b="b" l="l" r="r" t="t"/>
              <a:pathLst>
                <a:path extrusionOk="0" h="3006" w="1028">
                  <a:moveTo>
                    <a:pt x="837" y="0"/>
                  </a:moveTo>
                  <a:cubicBezTo>
                    <a:pt x="837" y="0"/>
                    <a:pt x="837" y="1027"/>
                    <a:pt x="647" y="1484"/>
                  </a:cubicBezTo>
                  <a:cubicBezTo>
                    <a:pt x="571" y="1674"/>
                    <a:pt x="495" y="1902"/>
                    <a:pt x="381" y="2131"/>
                  </a:cubicBezTo>
                  <a:cubicBezTo>
                    <a:pt x="228" y="2435"/>
                    <a:pt x="76" y="2739"/>
                    <a:pt x="0" y="3006"/>
                  </a:cubicBezTo>
                  <a:lnTo>
                    <a:pt x="190" y="3006"/>
                  </a:lnTo>
                  <a:cubicBezTo>
                    <a:pt x="305" y="2777"/>
                    <a:pt x="419" y="2511"/>
                    <a:pt x="533" y="2245"/>
                  </a:cubicBezTo>
                  <a:cubicBezTo>
                    <a:pt x="647" y="1978"/>
                    <a:pt x="761" y="1750"/>
                    <a:pt x="837" y="1560"/>
                  </a:cubicBezTo>
                  <a:cubicBezTo>
                    <a:pt x="1027" y="1065"/>
                    <a:pt x="1027" y="38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6035753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229" y="0"/>
                  </a:moveTo>
                  <a:lnTo>
                    <a:pt x="229" y="0"/>
                  </a:lnTo>
                  <a:cubicBezTo>
                    <a:pt x="191" y="38"/>
                    <a:pt x="1" y="1217"/>
                    <a:pt x="458" y="1788"/>
                  </a:cubicBezTo>
                  <a:cubicBezTo>
                    <a:pt x="686" y="2054"/>
                    <a:pt x="914" y="2511"/>
                    <a:pt x="1066" y="3006"/>
                  </a:cubicBezTo>
                  <a:lnTo>
                    <a:pt x="1256" y="3006"/>
                  </a:lnTo>
                  <a:cubicBezTo>
                    <a:pt x="1104" y="2473"/>
                    <a:pt x="876" y="1978"/>
                    <a:pt x="610" y="1674"/>
                  </a:cubicBezTo>
                  <a:cubicBezTo>
                    <a:pt x="191" y="1141"/>
                    <a:pt x="419" y="38"/>
                    <a:pt x="419" y="38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5543578" y="2023157"/>
              <a:ext cx="892877" cy="34360"/>
            </a:xfrm>
            <a:custGeom>
              <a:rect b="b" l="l" r="r" t="t"/>
              <a:pathLst>
                <a:path extrusionOk="0" h="571" w="14838">
                  <a:moveTo>
                    <a:pt x="0" y="0"/>
                  </a:moveTo>
                  <a:lnTo>
                    <a:pt x="0" y="571"/>
                  </a:lnTo>
                  <a:lnTo>
                    <a:pt x="14838" y="571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5609952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560537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560537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5614525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5664892" y="1734676"/>
              <a:ext cx="18414" cy="61860"/>
            </a:xfrm>
            <a:custGeom>
              <a:rect b="b" l="l" r="r" t="t"/>
              <a:pathLst>
                <a:path extrusionOk="0" h="1028" w="306">
                  <a:moveTo>
                    <a:pt x="1" y="1"/>
                  </a:moveTo>
                  <a:lnTo>
                    <a:pt x="1" y="1028"/>
                  </a:lnTo>
                  <a:lnTo>
                    <a:pt x="305" y="102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566031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66031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669465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5717545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5710685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710685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572211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77" y="115"/>
                    <a:pt x="115" y="77"/>
                    <a:pt x="115" y="77"/>
                  </a:cubicBezTo>
                  <a:cubicBezTo>
                    <a:pt x="115" y="39"/>
                    <a:pt x="77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5772486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576791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576791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577705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588471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587779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587779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588928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593965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5932733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5932733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594422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6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76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76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599230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5985386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43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5985386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43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5996879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0" y="1"/>
                    <a:pt x="0" y="39"/>
                    <a:pt x="0" y="77"/>
                  </a:cubicBezTo>
                  <a:cubicBezTo>
                    <a:pt x="0" y="77"/>
                    <a:pt x="0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604724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6040386" y="1782756"/>
              <a:ext cx="27500" cy="29847"/>
            </a:xfrm>
            <a:custGeom>
              <a:rect b="b" l="l" r="r" t="t"/>
              <a:pathLst>
                <a:path extrusionOk="0" h="496" w="457">
                  <a:moveTo>
                    <a:pt x="228" y="1"/>
                  </a:moveTo>
                  <a:cubicBezTo>
                    <a:pt x="114" y="1"/>
                    <a:pt x="0" y="77"/>
                    <a:pt x="0" y="229"/>
                  </a:cubicBezTo>
                  <a:lnTo>
                    <a:pt x="0" y="267"/>
                  </a:lnTo>
                  <a:cubicBezTo>
                    <a:pt x="0" y="381"/>
                    <a:pt x="114" y="495"/>
                    <a:pt x="228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6040386" y="1796476"/>
              <a:ext cx="27500" cy="71067"/>
            </a:xfrm>
            <a:custGeom>
              <a:rect b="b" l="l" r="r" t="t"/>
              <a:pathLst>
                <a:path extrusionOk="0" h="1181" w="457">
                  <a:moveTo>
                    <a:pt x="0" y="1"/>
                  </a:moveTo>
                  <a:lnTo>
                    <a:pt x="0" y="952"/>
                  </a:lnTo>
                  <a:cubicBezTo>
                    <a:pt x="0" y="1066"/>
                    <a:pt x="114" y="1180"/>
                    <a:pt x="228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6051820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5639739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5692392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5745046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5912153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5964806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6209780" y="1844556"/>
              <a:ext cx="18353" cy="178660"/>
            </a:xfrm>
            <a:custGeom>
              <a:rect b="b" l="l" r="r" t="t"/>
              <a:pathLst>
                <a:path extrusionOk="0" h="2969" w="305">
                  <a:moveTo>
                    <a:pt x="0" y="1"/>
                  </a:moveTo>
                  <a:lnTo>
                    <a:pt x="0" y="2968"/>
                  </a:lnTo>
                  <a:lnTo>
                    <a:pt x="305" y="296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6209780" y="2057457"/>
              <a:ext cx="18353" cy="55000"/>
            </a:xfrm>
            <a:custGeom>
              <a:rect b="b" l="l" r="r" t="t"/>
              <a:pathLst>
                <a:path extrusionOk="0" h="914" w="305">
                  <a:moveTo>
                    <a:pt x="0" y="1"/>
                  </a:moveTo>
                  <a:lnTo>
                    <a:pt x="0" y="914"/>
                  </a:lnTo>
                  <a:lnTo>
                    <a:pt x="305" y="91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6017459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5584799" y="1324882"/>
              <a:ext cx="506012" cy="212959"/>
            </a:xfrm>
            <a:custGeom>
              <a:rect b="b" l="l" r="r" t="t"/>
              <a:pathLst>
                <a:path extrusionOk="0" h="3539" w="8409">
                  <a:moveTo>
                    <a:pt x="0" y="1"/>
                  </a:moveTo>
                  <a:lnTo>
                    <a:pt x="0" y="3539"/>
                  </a:lnTo>
                  <a:lnTo>
                    <a:pt x="8408" y="3539"/>
                  </a:lnTo>
                  <a:lnTo>
                    <a:pt x="84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5616812" y="134552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48" y="0"/>
                  </a:moveTo>
                  <a:cubicBezTo>
                    <a:pt x="305" y="0"/>
                    <a:pt x="1" y="305"/>
                    <a:pt x="1" y="647"/>
                  </a:cubicBezTo>
                  <a:cubicBezTo>
                    <a:pt x="1" y="989"/>
                    <a:pt x="305" y="1256"/>
                    <a:pt x="648" y="1256"/>
                  </a:cubicBezTo>
                  <a:cubicBezTo>
                    <a:pt x="990" y="1256"/>
                    <a:pt x="1256" y="989"/>
                    <a:pt x="1256" y="647"/>
                  </a:cubicBezTo>
                  <a:cubicBezTo>
                    <a:pt x="1256" y="305"/>
                    <a:pt x="990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5799986" y="1345522"/>
              <a:ext cx="73293" cy="75580"/>
            </a:xfrm>
            <a:custGeom>
              <a:rect b="b" l="l" r="r" t="t"/>
              <a:pathLst>
                <a:path extrusionOk="0" h="1256" w="1218">
                  <a:moveTo>
                    <a:pt x="609" y="0"/>
                  </a:moveTo>
                  <a:cubicBezTo>
                    <a:pt x="267" y="0"/>
                    <a:pt x="0" y="305"/>
                    <a:pt x="0" y="647"/>
                  </a:cubicBezTo>
                  <a:cubicBezTo>
                    <a:pt x="0" y="989"/>
                    <a:pt x="267" y="1256"/>
                    <a:pt x="609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5978526" y="1345522"/>
              <a:ext cx="73353" cy="75580"/>
            </a:xfrm>
            <a:custGeom>
              <a:rect b="b" l="l" r="r" t="t"/>
              <a:pathLst>
                <a:path extrusionOk="0" h="1256" w="1219">
                  <a:moveTo>
                    <a:pt x="610" y="0"/>
                  </a:moveTo>
                  <a:cubicBezTo>
                    <a:pt x="267" y="0"/>
                    <a:pt x="1" y="305"/>
                    <a:pt x="1" y="647"/>
                  </a:cubicBezTo>
                  <a:cubicBezTo>
                    <a:pt x="1" y="989"/>
                    <a:pt x="267" y="1256"/>
                    <a:pt x="610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5710685" y="1441682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6"/>
                    <a:pt x="1" y="609"/>
                  </a:cubicBezTo>
                  <a:cubicBezTo>
                    <a:pt x="1" y="951"/>
                    <a:pt x="267" y="1217"/>
                    <a:pt x="609" y="1217"/>
                  </a:cubicBezTo>
                  <a:cubicBezTo>
                    <a:pt x="952" y="1217"/>
                    <a:pt x="1256" y="951"/>
                    <a:pt x="1256" y="609"/>
                  </a:cubicBezTo>
                  <a:cubicBezTo>
                    <a:pt x="1256" y="266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5889286" y="1441682"/>
              <a:ext cx="73293" cy="73293"/>
            </a:xfrm>
            <a:custGeom>
              <a:rect b="b" l="l" r="r" t="t"/>
              <a:pathLst>
                <a:path extrusionOk="0" h="1218" w="1218">
                  <a:moveTo>
                    <a:pt x="609" y="0"/>
                  </a:moveTo>
                  <a:cubicBezTo>
                    <a:pt x="266" y="0"/>
                    <a:pt x="0" y="266"/>
                    <a:pt x="0" y="609"/>
                  </a:cubicBezTo>
                  <a:cubicBezTo>
                    <a:pt x="0" y="951"/>
                    <a:pt x="266" y="1217"/>
                    <a:pt x="609" y="1217"/>
                  </a:cubicBezTo>
                  <a:cubicBezTo>
                    <a:pt x="951" y="1217"/>
                    <a:pt x="1218" y="951"/>
                    <a:pt x="1218" y="609"/>
                  </a:cubicBezTo>
                  <a:cubicBezTo>
                    <a:pt x="1218" y="266"/>
                    <a:pt x="951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5637452" y="136610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305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1"/>
                    <a:pt x="305" y="571"/>
                  </a:cubicBezTo>
                  <a:cubicBezTo>
                    <a:pt x="457" y="571"/>
                    <a:pt x="571" y="457"/>
                    <a:pt x="571" y="305"/>
                  </a:cubicBezTo>
                  <a:cubicBezTo>
                    <a:pt x="571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5729039" y="1459976"/>
              <a:ext cx="36647" cy="36707"/>
            </a:xfrm>
            <a:custGeom>
              <a:rect b="b" l="l" r="r" t="t"/>
              <a:pathLst>
                <a:path extrusionOk="0" h="610" w="609">
                  <a:moveTo>
                    <a:pt x="304" y="0"/>
                  </a:moveTo>
                  <a:cubicBezTo>
                    <a:pt x="152" y="0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4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5996879" y="1366102"/>
              <a:ext cx="36647" cy="34420"/>
            </a:xfrm>
            <a:custGeom>
              <a:rect b="b" l="l" r="r" t="t"/>
              <a:pathLst>
                <a:path extrusionOk="0" h="572" w="609">
                  <a:moveTo>
                    <a:pt x="305" y="1"/>
                  </a:moveTo>
                  <a:cubicBezTo>
                    <a:pt x="152" y="1"/>
                    <a:pt x="0" y="115"/>
                    <a:pt x="0" y="305"/>
                  </a:cubicBezTo>
                  <a:cubicBezTo>
                    <a:pt x="0" y="457"/>
                    <a:pt x="152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5818279" y="1366102"/>
              <a:ext cx="36707" cy="34420"/>
            </a:xfrm>
            <a:custGeom>
              <a:rect b="b" l="l" r="r" t="t"/>
              <a:pathLst>
                <a:path extrusionOk="0" h="572" w="610">
                  <a:moveTo>
                    <a:pt x="305" y="1"/>
                  </a:moveTo>
                  <a:cubicBezTo>
                    <a:pt x="153" y="1"/>
                    <a:pt x="1" y="115"/>
                    <a:pt x="1" y="305"/>
                  </a:cubicBezTo>
                  <a:cubicBezTo>
                    <a:pt x="1" y="457"/>
                    <a:pt x="153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5907579" y="1459976"/>
              <a:ext cx="36707" cy="36707"/>
            </a:xfrm>
            <a:custGeom>
              <a:rect b="b" l="l" r="r" t="t"/>
              <a:pathLst>
                <a:path extrusionOk="0" h="610" w="610">
                  <a:moveTo>
                    <a:pt x="305" y="0"/>
                  </a:moveTo>
                  <a:cubicBezTo>
                    <a:pt x="153" y="0"/>
                    <a:pt x="0" y="153"/>
                    <a:pt x="0" y="305"/>
                  </a:cubicBezTo>
                  <a:cubicBezTo>
                    <a:pt x="0" y="457"/>
                    <a:pt x="153" y="609"/>
                    <a:pt x="305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5584799" y="1601929"/>
              <a:ext cx="231253" cy="132806"/>
            </a:xfrm>
            <a:custGeom>
              <a:rect b="b" l="l" r="r" t="t"/>
              <a:pathLst>
                <a:path extrusionOk="0" h="2207" w="3843">
                  <a:moveTo>
                    <a:pt x="0" y="0"/>
                  </a:moveTo>
                  <a:lnTo>
                    <a:pt x="0" y="2207"/>
                  </a:lnTo>
                  <a:lnTo>
                    <a:pt x="3843" y="2207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5619099" y="1638516"/>
              <a:ext cx="162653" cy="59573"/>
            </a:xfrm>
            <a:custGeom>
              <a:rect b="b" l="l" r="r" t="t"/>
              <a:pathLst>
                <a:path extrusionOk="0" h="990" w="2703">
                  <a:moveTo>
                    <a:pt x="1" y="1"/>
                  </a:moveTo>
                  <a:lnTo>
                    <a:pt x="1" y="990"/>
                  </a:lnTo>
                  <a:lnTo>
                    <a:pt x="2702" y="990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5857212" y="1601929"/>
              <a:ext cx="233599" cy="132806"/>
            </a:xfrm>
            <a:custGeom>
              <a:rect b="b" l="l" r="r" t="t"/>
              <a:pathLst>
                <a:path extrusionOk="0" h="2207" w="3882">
                  <a:moveTo>
                    <a:pt x="1" y="0"/>
                  </a:moveTo>
                  <a:lnTo>
                    <a:pt x="1" y="2207"/>
                  </a:lnTo>
                  <a:lnTo>
                    <a:pt x="3881" y="2207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5893859" y="1638516"/>
              <a:ext cx="160306" cy="59573"/>
            </a:xfrm>
            <a:custGeom>
              <a:rect b="b" l="l" r="r" t="t"/>
              <a:pathLst>
                <a:path extrusionOk="0" h="990" w="2664">
                  <a:moveTo>
                    <a:pt x="0" y="1"/>
                  </a:moveTo>
                  <a:lnTo>
                    <a:pt x="0" y="990"/>
                  </a:lnTo>
                  <a:lnTo>
                    <a:pt x="2663" y="99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5660319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5717545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5960233" y="1638516"/>
              <a:ext cx="25213" cy="59573"/>
            </a:xfrm>
            <a:custGeom>
              <a:rect b="b" l="l" r="r" t="t"/>
              <a:pathLst>
                <a:path extrusionOk="0" h="990" w="419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5543578" y="2057457"/>
              <a:ext cx="595251" cy="55000"/>
            </a:xfrm>
            <a:custGeom>
              <a:rect b="b" l="l" r="r" t="t"/>
              <a:pathLst>
                <a:path extrusionOk="0" h="914" w="9892">
                  <a:moveTo>
                    <a:pt x="0" y="1"/>
                  </a:moveTo>
                  <a:lnTo>
                    <a:pt x="0" y="914"/>
                  </a:lnTo>
                  <a:lnTo>
                    <a:pt x="9892" y="914"/>
                  </a:lnTo>
                  <a:lnTo>
                    <a:pt x="98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6138773" y="1253935"/>
              <a:ext cx="36707" cy="494518"/>
            </a:xfrm>
            <a:custGeom>
              <a:rect b="b" l="l" r="r" t="t"/>
              <a:pathLst>
                <a:path extrusionOk="0" h="8218" w="610">
                  <a:moveTo>
                    <a:pt x="1" y="0"/>
                  </a:moveTo>
                  <a:lnTo>
                    <a:pt x="1" y="8218"/>
                  </a:lnTo>
                  <a:lnTo>
                    <a:pt x="610" y="821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6138773" y="1748396"/>
              <a:ext cx="297686" cy="96220"/>
            </a:xfrm>
            <a:custGeom>
              <a:rect b="b" l="l" r="r" t="t"/>
              <a:pathLst>
                <a:path extrusionOk="0" h="1599" w="4947">
                  <a:moveTo>
                    <a:pt x="1" y="1"/>
                  </a:moveTo>
                  <a:lnTo>
                    <a:pt x="1" y="1599"/>
                  </a:lnTo>
                  <a:lnTo>
                    <a:pt x="4947" y="1599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6196060" y="1290582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6225787" y="131116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09" y="1"/>
                  </a:moveTo>
                  <a:cubicBezTo>
                    <a:pt x="267" y="1"/>
                    <a:pt x="1" y="267"/>
                    <a:pt x="1" y="647"/>
                  </a:cubicBezTo>
                  <a:cubicBezTo>
                    <a:pt x="1" y="990"/>
                    <a:pt x="267" y="1256"/>
                    <a:pt x="609" y="1256"/>
                  </a:cubicBezTo>
                  <a:cubicBezTo>
                    <a:pt x="952" y="1256"/>
                    <a:pt x="1256" y="990"/>
                    <a:pt x="1256" y="647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6246427" y="133174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266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2"/>
                    <a:pt x="266" y="572"/>
                  </a:cubicBezTo>
                  <a:cubicBezTo>
                    <a:pt x="457" y="572"/>
                    <a:pt x="571" y="457"/>
                    <a:pt x="571" y="305"/>
                  </a:cubicBezTo>
                  <a:cubicBezTo>
                    <a:pt x="571" y="115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6196060" y="1443969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6225787" y="1466836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1"/>
                  </a:moveTo>
                  <a:cubicBezTo>
                    <a:pt x="267" y="1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6246427" y="1485129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6196060" y="1597356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6225787" y="1620223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6246427" y="1638516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6331093" y="1322595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6331093" y="1361529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6331093" y="1475982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6331093" y="151262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0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6331093" y="162936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1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6331093" y="1668303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6179993" y="1876630"/>
              <a:ext cx="84787" cy="116800"/>
            </a:xfrm>
            <a:custGeom>
              <a:rect b="b" l="l" r="r" t="t"/>
              <a:pathLst>
                <a:path extrusionOk="0" h="1941" w="1409">
                  <a:moveTo>
                    <a:pt x="1" y="0"/>
                  </a:moveTo>
                  <a:lnTo>
                    <a:pt x="1" y="1941"/>
                  </a:lnTo>
                  <a:lnTo>
                    <a:pt x="1408" y="1941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6308227" y="1876630"/>
              <a:ext cx="87013" cy="116800"/>
            </a:xfrm>
            <a:custGeom>
              <a:rect b="b" l="l" r="r" t="t"/>
              <a:pathLst>
                <a:path extrusionOk="0" h="1941" w="1446">
                  <a:moveTo>
                    <a:pt x="0" y="0"/>
                  </a:moveTo>
                  <a:lnTo>
                    <a:pt x="0" y="1941"/>
                  </a:lnTo>
                  <a:lnTo>
                    <a:pt x="1446" y="194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20"/>
          <p:cNvGrpSpPr/>
          <p:nvPr/>
        </p:nvGrpSpPr>
        <p:grpSpPr>
          <a:xfrm>
            <a:off x="-1942069" y="2957609"/>
            <a:ext cx="13017963" cy="3347813"/>
            <a:chOff x="-1942069" y="2957609"/>
            <a:chExt cx="13017963" cy="3347813"/>
          </a:xfrm>
        </p:grpSpPr>
        <p:grpSp>
          <p:nvGrpSpPr>
            <p:cNvPr id="1800" name="Google Shape;1800;p20"/>
            <p:cNvGrpSpPr/>
            <p:nvPr/>
          </p:nvGrpSpPr>
          <p:grpSpPr>
            <a:xfrm rot="-2700000">
              <a:off x="8301734" y="3364508"/>
              <a:ext cx="2200508" cy="2534014"/>
              <a:chOff x="2166075" y="959650"/>
              <a:chExt cx="3498975" cy="4029275"/>
            </a:xfrm>
          </p:grpSpPr>
          <p:sp>
            <p:nvSpPr>
              <p:cNvPr id="1801" name="Google Shape;1801;p20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0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0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0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0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0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0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0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0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0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0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0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0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0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0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0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0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0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0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0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0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0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0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0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0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0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0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0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0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0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0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0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0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0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0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0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0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0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0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0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0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0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0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0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0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0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0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0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0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0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0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0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0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0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0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0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0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0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0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0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0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0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3" name="Google Shape;1863;p20"/>
            <p:cNvGrpSpPr/>
            <p:nvPr/>
          </p:nvGrpSpPr>
          <p:grpSpPr>
            <a:xfrm flipH="1" rot="2700000">
              <a:off x="-1368416" y="3364508"/>
              <a:ext cx="2200508" cy="2534014"/>
              <a:chOff x="2166075" y="959650"/>
              <a:chExt cx="3498975" cy="4029275"/>
            </a:xfrm>
          </p:grpSpPr>
          <p:sp>
            <p:nvSpPr>
              <p:cNvPr id="1864" name="Google Shape;1864;p20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0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0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0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0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0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0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0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0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0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0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0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0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0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0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0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0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0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0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0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0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0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0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0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0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0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0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0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0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0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0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0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0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0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0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0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0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0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0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0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0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0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0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0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0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0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0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0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0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0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0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0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0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0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0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0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0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0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0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0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0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0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/>
          <p:nvPr>
            <p:ph type="title"/>
          </p:nvPr>
        </p:nvSpPr>
        <p:spPr>
          <a:xfrm flipH="1">
            <a:off x="5445475" y="2571975"/>
            <a:ext cx="298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3"/>
          <p:cNvSpPr txBox="1"/>
          <p:nvPr>
            <p:ph hasCustomPrompt="1" idx="2" type="title"/>
          </p:nvPr>
        </p:nvSpPr>
        <p:spPr>
          <a:xfrm flipH="1">
            <a:off x="7141975" y="1730175"/>
            <a:ext cx="1288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3" name="Google Shape;83;p3"/>
          <p:cNvGrpSpPr/>
          <p:nvPr/>
        </p:nvGrpSpPr>
        <p:grpSpPr>
          <a:xfrm flipH="1" rot="2700000">
            <a:off x="-1085428" y="958296"/>
            <a:ext cx="3071409" cy="3536907"/>
            <a:chOff x="2166075" y="959650"/>
            <a:chExt cx="3498975" cy="4029275"/>
          </a:xfrm>
        </p:grpSpPr>
        <p:sp>
          <p:nvSpPr>
            <p:cNvPr id="84" name="Google Shape;84;p3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47" name="Google Shape;147;p3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3"/>
          <p:cNvSpPr/>
          <p:nvPr>
            <p:ph idx="3" type="pic"/>
          </p:nvPr>
        </p:nvSpPr>
        <p:spPr>
          <a:xfrm>
            <a:off x="713225" y="717900"/>
            <a:ext cx="3707700" cy="370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3" name="Google Shape;153;p3"/>
          <p:cNvGrpSpPr/>
          <p:nvPr/>
        </p:nvGrpSpPr>
        <p:grpSpPr>
          <a:xfrm rot="-2700000">
            <a:off x="8020690" y="3330630"/>
            <a:ext cx="2632000" cy="3030902"/>
            <a:chOff x="2166075" y="959650"/>
            <a:chExt cx="3498975" cy="4029275"/>
          </a:xfrm>
        </p:grpSpPr>
        <p:sp>
          <p:nvSpPr>
            <p:cNvPr id="154" name="Google Shape;154;p3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8" name="Google Shape;1928;p21"/>
          <p:cNvSpPr txBox="1"/>
          <p:nvPr>
            <p:ph idx="1" type="subTitle"/>
          </p:nvPr>
        </p:nvSpPr>
        <p:spPr>
          <a:xfrm>
            <a:off x="713225" y="1559627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29" name="Google Shape;1929;p21"/>
          <p:cNvSpPr txBox="1"/>
          <p:nvPr>
            <p:ph idx="2" type="subTitle"/>
          </p:nvPr>
        </p:nvSpPr>
        <p:spPr>
          <a:xfrm>
            <a:off x="3871066" y="1559632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0" name="Google Shape;1930;p21"/>
          <p:cNvSpPr txBox="1"/>
          <p:nvPr>
            <p:ph idx="3" type="subTitle"/>
          </p:nvPr>
        </p:nvSpPr>
        <p:spPr>
          <a:xfrm>
            <a:off x="3871066" y="2724070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1" name="Google Shape;1931;p21"/>
          <p:cNvSpPr txBox="1"/>
          <p:nvPr>
            <p:ph idx="4" type="subTitle"/>
          </p:nvPr>
        </p:nvSpPr>
        <p:spPr>
          <a:xfrm>
            <a:off x="713225" y="3888500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2" name="Google Shape;1932;p21"/>
          <p:cNvSpPr txBox="1"/>
          <p:nvPr>
            <p:ph idx="5" type="subTitle"/>
          </p:nvPr>
        </p:nvSpPr>
        <p:spPr>
          <a:xfrm>
            <a:off x="713225" y="2725324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3" name="Google Shape;1933;p21"/>
          <p:cNvSpPr txBox="1"/>
          <p:nvPr>
            <p:ph idx="6" type="subTitle"/>
          </p:nvPr>
        </p:nvSpPr>
        <p:spPr>
          <a:xfrm>
            <a:off x="3871066" y="3888503"/>
            <a:ext cx="28080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4" name="Google Shape;1934;p21"/>
          <p:cNvSpPr txBox="1"/>
          <p:nvPr>
            <p:ph idx="7" type="subTitle"/>
          </p:nvPr>
        </p:nvSpPr>
        <p:spPr>
          <a:xfrm>
            <a:off x="713225" y="1182050"/>
            <a:ext cx="28080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5" name="Google Shape;1935;p21"/>
          <p:cNvSpPr txBox="1"/>
          <p:nvPr>
            <p:ph idx="8" type="subTitle"/>
          </p:nvPr>
        </p:nvSpPr>
        <p:spPr>
          <a:xfrm>
            <a:off x="3871066" y="1182050"/>
            <a:ext cx="28044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6" name="Google Shape;1936;p21"/>
          <p:cNvSpPr txBox="1"/>
          <p:nvPr>
            <p:ph idx="9" type="subTitle"/>
          </p:nvPr>
        </p:nvSpPr>
        <p:spPr>
          <a:xfrm>
            <a:off x="713225" y="2347743"/>
            <a:ext cx="28062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7" name="Google Shape;1937;p21"/>
          <p:cNvSpPr txBox="1"/>
          <p:nvPr>
            <p:ph idx="13" type="subTitle"/>
          </p:nvPr>
        </p:nvSpPr>
        <p:spPr>
          <a:xfrm>
            <a:off x="3871066" y="2349000"/>
            <a:ext cx="28080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8" name="Google Shape;1938;p21"/>
          <p:cNvSpPr txBox="1"/>
          <p:nvPr>
            <p:ph idx="14" type="subTitle"/>
          </p:nvPr>
        </p:nvSpPr>
        <p:spPr>
          <a:xfrm>
            <a:off x="713225" y="3513425"/>
            <a:ext cx="28044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9" name="Google Shape;1939;p21"/>
          <p:cNvSpPr txBox="1"/>
          <p:nvPr>
            <p:ph idx="15" type="subTitle"/>
          </p:nvPr>
        </p:nvSpPr>
        <p:spPr>
          <a:xfrm>
            <a:off x="3871066" y="3513426"/>
            <a:ext cx="28080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40" name="Google Shape;1940;p21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1941" name="Google Shape;1941;p21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21"/>
          <p:cNvGrpSpPr/>
          <p:nvPr/>
        </p:nvGrpSpPr>
        <p:grpSpPr>
          <a:xfrm flipH="1" rot="2700000">
            <a:off x="-1368416" y="3364508"/>
            <a:ext cx="2200508" cy="2534014"/>
            <a:chOff x="2166075" y="959650"/>
            <a:chExt cx="3498975" cy="4029275"/>
          </a:xfrm>
        </p:grpSpPr>
        <p:sp>
          <p:nvSpPr>
            <p:cNvPr id="1947" name="Google Shape;1947;p21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1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1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21"/>
          <p:cNvGrpSpPr/>
          <p:nvPr/>
        </p:nvGrpSpPr>
        <p:grpSpPr>
          <a:xfrm rot="-2700000">
            <a:off x="7141381" y="1086663"/>
            <a:ext cx="2959082" cy="3407557"/>
            <a:chOff x="2166075" y="959650"/>
            <a:chExt cx="3498975" cy="4029275"/>
          </a:xfrm>
        </p:grpSpPr>
        <p:sp>
          <p:nvSpPr>
            <p:cNvPr id="2010" name="Google Shape;2010;p21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1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1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1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1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1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1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1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1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1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1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1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1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1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1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1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1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1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1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1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1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1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1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1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1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1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1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1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1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1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1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1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1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1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1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1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1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1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1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1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1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1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1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1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1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1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1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1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1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2"/>
          <p:cNvSpPr txBox="1"/>
          <p:nvPr/>
        </p:nvSpPr>
        <p:spPr>
          <a:xfrm>
            <a:off x="4831775" y="3615225"/>
            <a:ext cx="35994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4" name="Google Shape;2074;p22"/>
          <p:cNvSpPr txBox="1"/>
          <p:nvPr>
            <p:ph type="title"/>
          </p:nvPr>
        </p:nvSpPr>
        <p:spPr>
          <a:xfrm>
            <a:off x="4571975" y="539500"/>
            <a:ext cx="3859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5" name="Google Shape;2075;p22"/>
          <p:cNvSpPr txBox="1"/>
          <p:nvPr>
            <p:ph idx="1" type="subTitle"/>
          </p:nvPr>
        </p:nvSpPr>
        <p:spPr>
          <a:xfrm>
            <a:off x="4571975" y="1788425"/>
            <a:ext cx="38592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76" name="Google Shape;2076;p22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2077" name="Google Shape;2077;p22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2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2" name="Google Shape;2082;p22"/>
          <p:cNvGrpSpPr/>
          <p:nvPr/>
        </p:nvGrpSpPr>
        <p:grpSpPr>
          <a:xfrm flipH="1" rot="2700000">
            <a:off x="-1036378" y="1773520"/>
            <a:ext cx="3225301" cy="3714123"/>
            <a:chOff x="2166075" y="959650"/>
            <a:chExt cx="3498975" cy="4029275"/>
          </a:xfrm>
        </p:grpSpPr>
        <p:sp>
          <p:nvSpPr>
            <p:cNvPr id="2083" name="Google Shape;2083;p22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6" name="Google Shape;2146;p23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2147" name="Google Shape;2147;p23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2" name="Google Shape;2152;p23"/>
          <p:cNvGrpSpPr/>
          <p:nvPr/>
        </p:nvGrpSpPr>
        <p:grpSpPr>
          <a:xfrm>
            <a:off x="8424001" y="218732"/>
            <a:ext cx="4089250" cy="2392691"/>
            <a:chOff x="5490925" y="397700"/>
            <a:chExt cx="3012783" cy="1762831"/>
          </a:xfrm>
        </p:grpSpPr>
        <p:sp>
          <p:nvSpPr>
            <p:cNvPr id="2153" name="Google Shape;2153;p23"/>
            <p:cNvSpPr/>
            <p:nvPr/>
          </p:nvSpPr>
          <p:spPr>
            <a:xfrm>
              <a:off x="5667179" y="397700"/>
              <a:ext cx="2836529" cy="764704"/>
            </a:xfrm>
            <a:custGeom>
              <a:rect b="b" l="l" r="r" t="t"/>
              <a:pathLst>
                <a:path extrusionOk="0" h="12708" w="47138">
                  <a:moveTo>
                    <a:pt x="22447" y="1"/>
                  </a:moveTo>
                  <a:cubicBezTo>
                    <a:pt x="21420" y="1"/>
                    <a:pt x="19822" y="115"/>
                    <a:pt x="17996" y="229"/>
                  </a:cubicBezTo>
                  <a:cubicBezTo>
                    <a:pt x="15443" y="389"/>
                    <a:pt x="12462" y="586"/>
                    <a:pt x="9833" y="586"/>
                  </a:cubicBezTo>
                  <a:cubicBezTo>
                    <a:pt x="8702" y="586"/>
                    <a:pt x="7635" y="549"/>
                    <a:pt x="6697" y="457"/>
                  </a:cubicBezTo>
                  <a:cubicBezTo>
                    <a:pt x="6123" y="410"/>
                    <a:pt x="5589" y="385"/>
                    <a:pt x="5094" y="385"/>
                  </a:cubicBezTo>
                  <a:cubicBezTo>
                    <a:pt x="3229" y="385"/>
                    <a:pt x="1924" y="733"/>
                    <a:pt x="1142" y="1485"/>
                  </a:cubicBezTo>
                  <a:cubicBezTo>
                    <a:pt x="1" y="2512"/>
                    <a:pt x="1" y="4072"/>
                    <a:pt x="1" y="5441"/>
                  </a:cubicBezTo>
                  <a:lnTo>
                    <a:pt x="1" y="12708"/>
                  </a:lnTo>
                  <a:lnTo>
                    <a:pt x="305" y="12708"/>
                  </a:lnTo>
                  <a:lnTo>
                    <a:pt x="305" y="5441"/>
                  </a:lnTo>
                  <a:cubicBezTo>
                    <a:pt x="305" y="4072"/>
                    <a:pt x="305" y="2626"/>
                    <a:pt x="1332" y="1713"/>
                  </a:cubicBezTo>
                  <a:cubicBezTo>
                    <a:pt x="2081" y="1024"/>
                    <a:pt x="3325" y="689"/>
                    <a:pt x="5102" y="689"/>
                  </a:cubicBezTo>
                  <a:cubicBezTo>
                    <a:pt x="5582" y="689"/>
                    <a:pt x="6100" y="713"/>
                    <a:pt x="6659" y="762"/>
                  </a:cubicBezTo>
                  <a:cubicBezTo>
                    <a:pt x="7609" y="853"/>
                    <a:pt x="8683" y="890"/>
                    <a:pt x="9820" y="890"/>
                  </a:cubicBezTo>
                  <a:cubicBezTo>
                    <a:pt x="12462" y="890"/>
                    <a:pt x="15443" y="693"/>
                    <a:pt x="17996" y="534"/>
                  </a:cubicBezTo>
                  <a:cubicBezTo>
                    <a:pt x="19860" y="419"/>
                    <a:pt x="21458" y="305"/>
                    <a:pt x="22447" y="305"/>
                  </a:cubicBezTo>
                  <a:cubicBezTo>
                    <a:pt x="28572" y="305"/>
                    <a:pt x="46947" y="762"/>
                    <a:pt x="47138" y="762"/>
                  </a:cubicBezTo>
                  <a:lnTo>
                    <a:pt x="47138" y="457"/>
                  </a:lnTo>
                  <a:cubicBezTo>
                    <a:pt x="46947" y="457"/>
                    <a:pt x="28572" y="1"/>
                    <a:pt x="2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5648885" y="677034"/>
              <a:ext cx="55000" cy="109940"/>
            </a:xfrm>
            <a:custGeom>
              <a:rect b="b" l="l" r="r" t="t"/>
              <a:pathLst>
                <a:path extrusionOk="0" h="1827" w="914">
                  <a:moveTo>
                    <a:pt x="1" y="0"/>
                  </a:moveTo>
                  <a:lnTo>
                    <a:pt x="1" y="1826"/>
                  </a:lnTo>
                  <a:lnTo>
                    <a:pt x="914" y="182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5619099" y="1162348"/>
              <a:ext cx="114573" cy="43567"/>
            </a:xfrm>
            <a:custGeom>
              <a:rect b="b" l="l" r="r" t="t"/>
              <a:pathLst>
                <a:path extrusionOk="0" h="724" w="1904">
                  <a:moveTo>
                    <a:pt x="1" y="1"/>
                  </a:moveTo>
                  <a:lnTo>
                    <a:pt x="1" y="723"/>
                  </a:lnTo>
                  <a:lnTo>
                    <a:pt x="1903" y="723"/>
                  </a:lnTo>
                  <a:lnTo>
                    <a:pt x="1903" y="1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5490925" y="1205855"/>
              <a:ext cx="1000470" cy="954676"/>
            </a:xfrm>
            <a:custGeom>
              <a:rect b="b" l="l" r="r" t="t"/>
              <a:pathLst>
                <a:path extrusionOk="0" h="15865" w="16626">
                  <a:moveTo>
                    <a:pt x="0" y="0"/>
                  </a:moveTo>
                  <a:lnTo>
                    <a:pt x="0" y="15865"/>
                  </a:lnTo>
                  <a:lnTo>
                    <a:pt x="16626" y="15865"/>
                  </a:lnTo>
                  <a:lnTo>
                    <a:pt x="16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5543578" y="1253935"/>
              <a:ext cx="892877" cy="858517"/>
            </a:xfrm>
            <a:custGeom>
              <a:rect b="b" l="l" r="r" t="t"/>
              <a:pathLst>
                <a:path extrusionOk="0" h="14267" w="14838">
                  <a:moveTo>
                    <a:pt x="0" y="0"/>
                  </a:moveTo>
                  <a:lnTo>
                    <a:pt x="0" y="14267"/>
                  </a:lnTo>
                  <a:lnTo>
                    <a:pt x="14838" y="14267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5607665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5694679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5781692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5868646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5953373" y="1279089"/>
              <a:ext cx="27500" cy="45853"/>
            </a:xfrm>
            <a:custGeom>
              <a:rect b="b" l="l" r="r" t="t"/>
              <a:pathLst>
                <a:path extrusionOk="0" h="762" w="457">
                  <a:moveTo>
                    <a:pt x="0" y="1"/>
                  </a:moveTo>
                  <a:lnTo>
                    <a:pt x="0" y="762"/>
                  </a:lnTo>
                  <a:lnTo>
                    <a:pt x="457" y="762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6040386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5571018" y="1853703"/>
              <a:ext cx="57347" cy="185520"/>
            </a:xfrm>
            <a:custGeom>
              <a:rect b="b" l="l" r="r" t="t"/>
              <a:pathLst>
                <a:path extrusionOk="0" h="3083" w="953">
                  <a:moveTo>
                    <a:pt x="686" y="1"/>
                  </a:moveTo>
                  <a:cubicBezTo>
                    <a:pt x="686" y="1"/>
                    <a:pt x="724" y="838"/>
                    <a:pt x="419" y="1485"/>
                  </a:cubicBezTo>
                  <a:cubicBezTo>
                    <a:pt x="191" y="1979"/>
                    <a:pt x="39" y="2550"/>
                    <a:pt x="1" y="3083"/>
                  </a:cubicBezTo>
                  <a:lnTo>
                    <a:pt x="191" y="3083"/>
                  </a:lnTo>
                  <a:cubicBezTo>
                    <a:pt x="267" y="2588"/>
                    <a:pt x="381" y="2017"/>
                    <a:pt x="610" y="1561"/>
                  </a:cubicBezTo>
                  <a:cubicBezTo>
                    <a:pt x="952" y="876"/>
                    <a:pt x="914" y="39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5655745" y="1853703"/>
              <a:ext cx="71007" cy="185520"/>
            </a:xfrm>
            <a:custGeom>
              <a:rect b="b" l="l" r="r" t="t"/>
              <a:pathLst>
                <a:path extrusionOk="0" h="3083" w="1180">
                  <a:moveTo>
                    <a:pt x="191" y="1"/>
                  </a:moveTo>
                  <a:cubicBezTo>
                    <a:pt x="191" y="77"/>
                    <a:pt x="1" y="1903"/>
                    <a:pt x="647" y="2702"/>
                  </a:cubicBezTo>
                  <a:cubicBezTo>
                    <a:pt x="762" y="2816"/>
                    <a:pt x="876" y="2968"/>
                    <a:pt x="914" y="3083"/>
                  </a:cubicBezTo>
                  <a:lnTo>
                    <a:pt x="1180" y="3083"/>
                  </a:lnTo>
                  <a:cubicBezTo>
                    <a:pt x="1066" y="2930"/>
                    <a:pt x="952" y="2740"/>
                    <a:pt x="800" y="2588"/>
                  </a:cubicBezTo>
                  <a:cubicBezTo>
                    <a:pt x="191" y="1865"/>
                    <a:pt x="381" y="39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5655745" y="1858337"/>
              <a:ext cx="73353" cy="180886"/>
            </a:xfrm>
            <a:custGeom>
              <a:rect b="b" l="l" r="r" t="t"/>
              <a:pathLst>
                <a:path extrusionOk="0" h="3006" w="1219">
                  <a:moveTo>
                    <a:pt x="990" y="0"/>
                  </a:moveTo>
                  <a:cubicBezTo>
                    <a:pt x="990" y="0"/>
                    <a:pt x="1028" y="685"/>
                    <a:pt x="990" y="1332"/>
                  </a:cubicBezTo>
                  <a:cubicBezTo>
                    <a:pt x="990" y="1636"/>
                    <a:pt x="800" y="1864"/>
                    <a:pt x="571" y="2131"/>
                  </a:cubicBezTo>
                  <a:cubicBezTo>
                    <a:pt x="343" y="2397"/>
                    <a:pt x="77" y="2663"/>
                    <a:pt x="1" y="3006"/>
                  </a:cubicBezTo>
                  <a:lnTo>
                    <a:pt x="229" y="3006"/>
                  </a:lnTo>
                  <a:cubicBezTo>
                    <a:pt x="305" y="2739"/>
                    <a:pt x="495" y="2511"/>
                    <a:pt x="723" y="2283"/>
                  </a:cubicBezTo>
                  <a:cubicBezTo>
                    <a:pt x="952" y="1978"/>
                    <a:pt x="1218" y="1712"/>
                    <a:pt x="1218" y="1370"/>
                  </a:cubicBezTo>
                  <a:cubicBezTo>
                    <a:pt x="1218" y="685"/>
                    <a:pt x="1218" y="0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5763339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191" y="0"/>
                  </a:moveTo>
                  <a:cubicBezTo>
                    <a:pt x="191" y="38"/>
                    <a:pt x="1" y="1141"/>
                    <a:pt x="647" y="1940"/>
                  </a:cubicBezTo>
                  <a:cubicBezTo>
                    <a:pt x="838" y="2207"/>
                    <a:pt x="952" y="2587"/>
                    <a:pt x="1028" y="3006"/>
                  </a:cubicBezTo>
                  <a:lnTo>
                    <a:pt x="1256" y="3006"/>
                  </a:lnTo>
                  <a:cubicBezTo>
                    <a:pt x="1180" y="2549"/>
                    <a:pt x="1028" y="2092"/>
                    <a:pt x="800" y="1788"/>
                  </a:cubicBezTo>
                  <a:cubicBezTo>
                    <a:pt x="229" y="1103"/>
                    <a:pt x="381" y="38"/>
                    <a:pt x="381" y="3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5870932" y="1853703"/>
              <a:ext cx="25274" cy="185520"/>
            </a:xfrm>
            <a:custGeom>
              <a:rect b="b" l="l" r="r" t="t"/>
              <a:pathLst>
                <a:path extrusionOk="0" h="3083" w="420">
                  <a:moveTo>
                    <a:pt x="191" y="1"/>
                  </a:moveTo>
                  <a:cubicBezTo>
                    <a:pt x="191" y="1"/>
                    <a:pt x="153" y="914"/>
                    <a:pt x="115" y="1713"/>
                  </a:cubicBezTo>
                  <a:cubicBezTo>
                    <a:pt x="115" y="2131"/>
                    <a:pt x="39" y="2626"/>
                    <a:pt x="1" y="3083"/>
                  </a:cubicBezTo>
                  <a:lnTo>
                    <a:pt x="191" y="3083"/>
                  </a:lnTo>
                  <a:cubicBezTo>
                    <a:pt x="267" y="2626"/>
                    <a:pt x="305" y="2131"/>
                    <a:pt x="343" y="1713"/>
                  </a:cubicBezTo>
                  <a:cubicBezTo>
                    <a:pt x="343" y="914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5937366" y="1858337"/>
              <a:ext cx="73293" cy="180886"/>
            </a:xfrm>
            <a:custGeom>
              <a:rect b="b" l="l" r="r" t="t"/>
              <a:pathLst>
                <a:path extrusionOk="0" h="3006" w="1218">
                  <a:moveTo>
                    <a:pt x="76" y="0"/>
                  </a:moveTo>
                  <a:cubicBezTo>
                    <a:pt x="76" y="38"/>
                    <a:pt x="0" y="1256"/>
                    <a:pt x="76" y="1674"/>
                  </a:cubicBezTo>
                  <a:cubicBezTo>
                    <a:pt x="114" y="1826"/>
                    <a:pt x="266" y="2054"/>
                    <a:pt x="495" y="2283"/>
                  </a:cubicBezTo>
                  <a:cubicBezTo>
                    <a:pt x="685" y="2511"/>
                    <a:pt x="913" y="2739"/>
                    <a:pt x="1027" y="3006"/>
                  </a:cubicBezTo>
                  <a:lnTo>
                    <a:pt x="1217" y="3006"/>
                  </a:lnTo>
                  <a:cubicBezTo>
                    <a:pt x="1103" y="2701"/>
                    <a:pt x="837" y="2397"/>
                    <a:pt x="647" y="2131"/>
                  </a:cubicBezTo>
                  <a:cubicBezTo>
                    <a:pt x="457" y="1940"/>
                    <a:pt x="304" y="1750"/>
                    <a:pt x="266" y="1636"/>
                  </a:cubicBezTo>
                  <a:cubicBezTo>
                    <a:pt x="190" y="1256"/>
                    <a:pt x="266" y="38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5941939" y="1858337"/>
              <a:ext cx="61860" cy="180886"/>
            </a:xfrm>
            <a:custGeom>
              <a:rect b="b" l="l" r="r" t="t"/>
              <a:pathLst>
                <a:path extrusionOk="0" h="3006" w="1028">
                  <a:moveTo>
                    <a:pt x="837" y="0"/>
                  </a:moveTo>
                  <a:cubicBezTo>
                    <a:pt x="837" y="0"/>
                    <a:pt x="837" y="1027"/>
                    <a:pt x="647" y="1484"/>
                  </a:cubicBezTo>
                  <a:cubicBezTo>
                    <a:pt x="571" y="1674"/>
                    <a:pt x="495" y="1902"/>
                    <a:pt x="381" y="2131"/>
                  </a:cubicBezTo>
                  <a:cubicBezTo>
                    <a:pt x="228" y="2435"/>
                    <a:pt x="76" y="2739"/>
                    <a:pt x="0" y="3006"/>
                  </a:cubicBezTo>
                  <a:lnTo>
                    <a:pt x="190" y="3006"/>
                  </a:lnTo>
                  <a:cubicBezTo>
                    <a:pt x="305" y="2777"/>
                    <a:pt x="419" y="2511"/>
                    <a:pt x="533" y="2245"/>
                  </a:cubicBezTo>
                  <a:cubicBezTo>
                    <a:pt x="647" y="1978"/>
                    <a:pt x="761" y="1750"/>
                    <a:pt x="837" y="1560"/>
                  </a:cubicBezTo>
                  <a:cubicBezTo>
                    <a:pt x="1027" y="1065"/>
                    <a:pt x="1027" y="38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6035753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229" y="0"/>
                  </a:moveTo>
                  <a:lnTo>
                    <a:pt x="229" y="0"/>
                  </a:lnTo>
                  <a:cubicBezTo>
                    <a:pt x="191" y="38"/>
                    <a:pt x="1" y="1217"/>
                    <a:pt x="458" y="1788"/>
                  </a:cubicBezTo>
                  <a:cubicBezTo>
                    <a:pt x="686" y="2054"/>
                    <a:pt x="914" y="2511"/>
                    <a:pt x="1066" y="3006"/>
                  </a:cubicBezTo>
                  <a:lnTo>
                    <a:pt x="1256" y="3006"/>
                  </a:lnTo>
                  <a:cubicBezTo>
                    <a:pt x="1104" y="2473"/>
                    <a:pt x="876" y="1978"/>
                    <a:pt x="610" y="1674"/>
                  </a:cubicBezTo>
                  <a:cubicBezTo>
                    <a:pt x="191" y="1141"/>
                    <a:pt x="419" y="38"/>
                    <a:pt x="419" y="38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5543578" y="2023157"/>
              <a:ext cx="892877" cy="34360"/>
            </a:xfrm>
            <a:custGeom>
              <a:rect b="b" l="l" r="r" t="t"/>
              <a:pathLst>
                <a:path extrusionOk="0" h="571" w="14838">
                  <a:moveTo>
                    <a:pt x="0" y="0"/>
                  </a:moveTo>
                  <a:lnTo>
                    <a:pt x="0" y="571"/>
                  </a:lnTo>
                  <a:lnTo>
                    <a:pt x="14838" y="571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5609952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560537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560537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5614525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5664892" y="1734676"/>
              <a:ext cx="18414" cy="61860"/>
            </a:xfrm>
            <a:custGeom>
              <a:rect b="b" l="l" r="r" t="t"/>
              <a:pathLst>
                <a:path extrusionOk="0" h="1028" w="306">
                  <a:moveTo>
                    <a:pt x="1" y="1"/>
                  </a:moveTo>
                  <a:lnTo>
                    <a:pt x="1" y="1028"/>
                  </a:lnTo>
                  <a:lnTo>
                    <a:pt x="305" y="102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566031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566031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5669465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5717545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5710685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5710685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572211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77" y="115"/>
                    <a:pt x="115" y="77"/>
                    <a:pt x="115" y="77"/>
                  </a:cubicBezTo>
                  <a:cubicBezTo>
                    <a:pt x="115" y="39"/>
                    <a:pt x="77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5772486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576791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576791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577705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588471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587779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587779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588928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593965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5932733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5932733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594422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6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76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76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599230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5985386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43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5985386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43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5996879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0" y="1"/>
                    <a:pt x="0" y="39"/>
                    <a:pt x="0" y="77"/>
                  </a:cubicBezTo>
                  <a:cubicBezTo>
                    <a:pt x="0" y="77"/>
                    <a:pt x="0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604724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6040386" y="1782756"/>
              <a:ext cx="27500" cy="29847"/>
            </a:xfrm>
            <a:custGeom>
              <a:rect b="b" l="l" r="r" t="t"/>
              <a:pathLst>
                <a:path extrusionOk="0" h="496" w="457">
                  <a:moveTo>
                    <a:pt x="228" y="1"/>
                  </a:moveTo>
                  <a:cubicBezTo>
                    <a:pt x="114" y="1"/>
                    <a:pt x="0" y="77"/>
                    <a:pt x="0" y="229"/>
                  </a:cubicBezTo>
                  <a:lnTo>
                    <a:pt x="0" y="267"/>
                  </a:lnTo>
                  <a:cubicBezTo>
                    <a:pt x="0" y="381"/>
                    <a:pt x="114" y="495"/>
                    <a:pt x="228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6040386" y="1796476"/>
              <a:ext cx="27500" cy="71067"/>
            </a:xfrm>
            <a:custGeom>
              <a:rect b="b" l="l" r="r" t="t"/>
              <a:pathLst>
                <a:path extrusionOk="0" h="1181" w="457">
                  <a:moveTo>
                    <a:pt x="0" y="1"/>
                  </a:moveTo>
                  <a:lnTo>
                    <a:pt x="0" y="952"/>
                  </a:lnTo>
                  <a:cubicBezTo>
                    <a:pt x="0" y="1066"/>
                    <a:pt x="114" y="1180"/>
                    <a:pt x="228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6051820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5639739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5692392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5745046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5912153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5964806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6209780" y="1844556"/>
              <a:ext cx="18353" cy="178660"/>
            </a:xfrm>
            <a:custGeom>
              <a:rect b="b" l="l" r="r" t="t"/>
              <a:pathLst>
                <a:path extrusionOk="0" h="2969" w="305">
                  <a:moveTo>
                    <a:pt x="0" y="1"/>
                  </a:moveTo>
                  <a:lnTo>
                    <a:pt x="0" y="2968"/>
                  </a:lnTo>
                  <a:lnTo>
                    <a:pt x="305" y="296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6209780" y="2057457"/>
              <a:ext cx="18353" cy="55000"/>
            </a:xfrm>
            <a:custGeom>
              <a:rect b="b" l="l" r="r" t="t"/>
              <a:pathLst>
                <a:path extrusionOk="0" h="914" w="305">
                  <a:moveTo>
                    <a:pt x="0" y="1"/>
                  </a:moveTo>
                  <a:lnTo>
                    <a:pt x="0" y="914"/>
                  </a:lnTo>
                  <a:lnTo>
                    <a:pt x="305" y="91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6017459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5584799" y="1324882"/>
              <a:ext cx="506012" cy="212959"/>
            </a:xfrm>
            <a:custGeom>
              <a:rect b="b" l="l" r="r" t="t"/>
              <a:pathLst>
                <a:path extrusionOk="0" h="3539" w="8409">
                  <a:moveTo>
                    <a:pt x="0" y="1"/>
                  </a:moveTo>
                  <a:lnTo>
                    <a:pt x="0" y="3539"/>
                  </a:lnTo>
                  <a:lnTo>
                    <a:pt x="8408" y="3539"/>
                  </a:lnTo>
                  <a:lnTo>
                    <a:pt x="84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5616812" y="134552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48" y="0"/>
                  </a:moveTo>
                  <a:cubicBezTo>
                    <a:pt x="305" y="0"/>
                    <a:pt x="1" y="305"/>
                    <a:pt x="1" y="647"/>
                  </a:cubicBezTo>
                  <a:cubicBezTo>
                    <a:pt x="1" y="989"/>
                    <a:pt x="305" y="1256"/>
                    <a:pt x="648" y="1256"/>
                  </a:cubicBezTo>
                  <a:cubicBezTo>
                    <a:pt x="990" y="1256"/>
                    <a:pt x="1256" y="989"/>
                    <a:pt x="1256" y="647"/>
                  </a:cubicBezTo>
                  <a:cubicBezTo>
                    <a:pt x="1256" y="305"/>
                    <a:pt x="990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5799986" y="1345522"/>
              <a:ext cx="73293" cy="75580"/>
            </a:xfrm>
            <a:custGeom>
              <a:rect b="b" l="l" r="r" t="t"/>
              <a:pathLst>
                <a:path extrusionOk="0" h="1256" w="1218">
                  <a:moveTo>
                    <a:pt x="609" y="0"/>
                  </a:moveTo>
                  <a:cubicBezTo>
                    <a:pt x="267" y="0"/>
                    <a:pt x="0" y="305"/>
                    <a:pt x="0" y="647"/>
                  </a:cubicBezTo>
                  <a:cubicBezTo>
                    <a:pt x="0" y="989"/>
                    <a:pt x="267" y="1256"/>
                    <a:pt x="609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5978526" y="1345522"/>
              <a:ext cx="73353" cy="75580"/>
            </a:xfrm>
            <a:custGeom>
              <a:rect b="b" l="l" r="r" t="t"/>
              <a:pathLst>
                <a:path extrusionOk="0" h="1256" w="1219">
                  <a:moveTo>
                    <a:pt x="610" y="0"/>
                  </a:moveTo>
                  <a:cubicBezTo>
                    <a:pt x="267" y="0"/>
                    <a:pt x="1" y="305"/>
                    <a:pt x="1" y="647"/>
                  </a:cubicBezTo>
                  <a:cubicBezTo>
                    <a:pt x="1" y="989"/>
                    <a:pt x="267" y="1256"/>
                    <a:pt x="610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5710685" y="1441682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6"/>
                    <a:pt x="1" y="609"/>
                  </a:cubicBezTo>
                  <a:cubicBezTo>
                    <a:pt x="1" y="951"/>
                    <a:pt x="267" y="1217"/>
                    <a:pt x="609" y="1217"/>
                  </a:cubicBezTo>
                  <a:cubicBezTo>
                    <a:pt x="952" y="1217"/>
                    <a:pt x="1256" y="951"/>
                    <a:pt x="1256" y="609"/>
                  </a:cubicBezTo>
                  <a:cubicBezTo>
                    <a:pt x="1256" y="266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5889286" y="1441682"/>
              <a:ext cx="73293" cy="73293"/>
            </a:xfrm>
            <a:custGeom>
              <a:rect b="b" l="l" r="r" t="t"/>
              <a:pathLst>
                <a:path extrusionOk="0" h="1218" w="1218">
                  <a:moveTo>
                    <a:pt x="609" y="0"/>
                  </a:moveTo>
                  <a:cubicBezTo>
                    <a:pt x="266" y="0"/>
                    <a:pt x="0" y="266"/>
                    <a:pt x="0" y="609"/>
                  </a:cubicBezTo>
                  <a:cubicBezTo>
                    <a:pt x="0" y="951"/>
                    <a:pt x="266" y="1217"/>
                    <a:pt x="609" y="1217"/>
                  </a:cubicBezTo>
                  <a:cubicBezTo>
                    <a:pt x="951" y="1217"/>
                    <a:pt x="1218" y="951"/>
                    <a:pt x="1218" y="609"/>
                  </a:cubicBezTo>
                  <a:cubicBezTo>
                    <a:pt x="1218" y="266"/>
                    <a:pt x="951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5637452" y="136610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305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1"/>
                    <a:pt x="305" y="571"/>
                  </a:cubicBezTo>
                  <a:cubicBezTo>
                    <a:pt x="457" y="571"/>
                    <a:pt x="571" y="457"/>
                    <a:pt x="571" y="305"/>
                  </a:cubicBezTo>
                  <a:cubicBezTo>
                    <a:pt x="571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5729039" y="1459976"/>
              <a:ext cx="36647" cy="36707"/>
            </a:xfrm>
            <a:custGeom>
              <a:rect b="b" l="l" r="r" t="t"/>
              <a:pathLst>
                <a:path extrusionOk="0" h="610" w="609">
                  <a:moveTo>
                    <a:pt x="304" y="0"/>
                  </a:moveTo>
                  <a:cubicBezTo>
                    <a:pt x="152" y="0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4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5996879" y="1366102"/>
              <a:ext cx="36647" cy="34420"/>
            </a:xfrm>
            <a:custGeom>
              <a:rect b="b" l="l" r="r" t="t"/>
              <a:pathLst>
                <a:path extrusionOk="0" h="572" w="609">
                  <a:moveTo>
                    <a:pt x="305" y="1"/>
                  </a:moveTo>
                  <a:cubicBezTo>
                    <a:pt x="152" y="1"/>
                    <a:pt x="0" y="115"/>
                    <a:pt x="0" y="305"/>
                  </a:cubicBezTo>
                  <a:cubicBezTo>
                    <a:pt x="0" y="457"/>
                    <a:pt x="152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5818279" y="1366102"/>
              <a:ext cx="36707" cy="34420"/>
            </a:xfrm>
            <a:custGeom>
              <a:rect b="b" l="l" r="r" t="t"/>
              <a:pathLst>
                <a:path extrusionOk="0" h="572" w="610">
                  <a:moveTo>
                    <a:pt x="305" y="1"/>
                  </a:moveTo>
                  <a:cubicBezTo>
                    <a:pt x="153" y="1"/>
                    <a:pt x="1" y="115"/>
                    <a:pt x="1" y="305"/>
                  </a:cubicBezTo>
                  <a:cubicBezTo>
                    <a:pt x="1" y="457"/>
                    <a:pt x="153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5907579" y="1459976"/>
              <a:ext cx="36707" cy="36707"/>
            </a:xfrm>
            <a:custGeom>
              <a:rect b="b" l="l" r="r" t="t"/>
              <a:pathLst>
                <a:path extrusionOk="0" h="610" w="610">
                  <a:moveTo>
                    <a:pt x="305" y="0"/>
                  </a:moveTo>
                  <a:cubicBezTo>
                    <a:pt x="153" y="0"/>
                    <a:pt x="0" y="153"/>
                    <a:pt x="0" y="305"/>
                  </a:cubicBezTo>
                  <a:cubicBezTo>
                    <a:pt x="0" y="457"/>
                    <a:pt x="153" y="609"/>
                    <a:pt x="305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5584799" y="1601929"/>
              <a:ext cx="231253" cy="132806"/>
            </a:xfrm>
            <a:custGeom>
              <a:rect b="b" l="l" r="r" t="t"/>
              <a:pathLst>
                <a:path extrusionOk="0" h="2207" w="3843">
                  <a:moveTo>
                    <a:pt x="0" y="0"/>
                  </a:moveTo>
                  <a:lnTo>
                    <a:pt x="0" y="2207"/>
                  </a:lnTo>
                  <a:lnTo>
                    <a:pt x="3843" y="2207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5619099" y="1638516"/>
              <a:ext cx="162653" cy="59573"/>
            </a:xfrm>
            <a:custGeom>
              <a:rect b="b" l="l" r="r" t="t"/>
              <a:pathLst>
                <a:path extrusionOk="0" h="990" w="2703">
                  <a:moveTo>
                    <a:pt x="1" y="1"/>
                  </a:moveTo>
                  <a:lnTo>
                    <a:pt x="1" y="990"/>
                  </a:lnTo>
                  <a:lnTo>
                    <a:pt x="2702" y="990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5857212" y="1601929"/>
              <a:ext cx="233599" cy="132806"/>
            </a:xfrm>
            <a:custGeom>
              <a:rect b="b" l="l" r="r" t="t"/>
              <a:pathLst>
                <a:path extrusionOk="0" h="2207" w="3882">
                  <a:moveTo>
                    <a:pt x="1" y="0"/>
                  </a:moveTo>
                  <a:lnTo>
                    <a:pt x="1" y="2207"/>
                  </a:lnTo>
                  <a:lnTo>
                    <a:pt x="3881" y="2207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5893859" y="1638516"/>
              <a:ext cx="160306" cy="59573"/>
            </a:xfrm>
            <a:custGeom>
              <a:rect b="b" l="l" r="r" t="t"/>
              <a:pathLst>
                <a:path extrusionOk="0" h="990" w="2664">
                  <a:moveTo>
                    <a:pt x="0" y="1"/>
                  </a:moveTo>
                  <a:lnTo>
                    <a:pt x="0" y="990"/>
                  </a:lnTo>
                  <a:lnTo>
                    <a:pt x="2663" y="99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5660319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5717545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5960233" y="1638516"/>
              <a:ext cx="25213" cy="59573"/>
            </a:xfrm>
            <a:custGeom>
              <a:rect b="b" l="l" r="r" t="t"/>
              <a:pathLst>
                <a:path extrusionOk="0" h="990" w="419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5543578" y="2057457"/>
              <a:ext cx="595251" cy="55000"/>
            </a:xfrm>
            <a:custGeom>
              <a:rect b="b" l="l" r="r" t="t"/>
              <a:pathLst>
                <a:path extrusionOk="0" h="914" w="9892">
                  <a:moveTo>
                    <a:pt x="0" y="1"/>
                  </a:moveTo>
                  <a:lnTo>
                    <a:pt x="0" y="914"/>
                  </a:lnTo>
                  <a:lnTo>
                    <a:pt x="9892" y="914"/>
                  </a:lnTo>
                  <a:lnTo>
                    <a:pt x="98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6138773" y="1253935"/>
              <a:ext cx="36707" cy="494518"/>
            </a:xfrm>
            <a:custGeom>
              <a:rect b="b" l="l" r="r" t="t"/>
              <a:pathLst>
                <a:path extrusionOk="0" h="8218" w="610">
                  <a:moveTo>
                    <a:pt x="1" y="0"/>
                  </a:moveTo>
                  <a:lnTo>
                    <a:pt x="1" y="8218"/>
                  </a:lnTo>
                  <a:lnTo>
                    <a:pt x="610" y="821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6138773" y="1748396"/>
              <a:ext cx="297686" cy="96220"/>
            </a:xfrm>
            <a:custGeom>
              <a:rect b="b" l="l" r="r" t="t"/>
              <a:pathLst>
                <a:path extrusionOk="0" h="1599" w="4947">
                  <a:moveTo>
                    <a:pt x="1" y="1"/>
                  </a:moveTo>
                  <a:lnTo>
                    <a:pt x="1" y="1599"/>
                  </a:lnTo>
                  <a:lnTo>
                    <a:pt x="4947" y="1599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6196060" y="1290582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6225787" y="131116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09" y="1"/>
                  </a:moveTo>
                  <a:cubicBezTo>
                    <a:pt x="267" y="1"/>
                    <a:pt x="1" y="267"/>
                    <a:pt x="1" y="647"/>
                  </a:cubicBezTo>
                  <a:cubicBezTo>
                    <a:pt x="1" y="990"/>
                    <a:pt x="267" y="1256"/>
                    <a:pt x="609" y="1256"/>
                  </a:cubicBezTo>
                  <a:cubicBezTo>
                    <a:pt x="952" y="1256"/>
                    <a:pt x="1256" y="990"/>
                    <a:pt x="1256" y="647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6246427" y="133174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266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2"/>
                    <a:pt x="266" y="572"/>
                  </a:cubicBezTo>
                  <a:cubicBezTo>
                    <a:pt x="457" y="572"/>
                    <a:pt x="571" y="457"/>
                    <a:pt x="571" y="305"/>
                  </a:cubicBezTo>
                  <a:cubicBezTo>
                    <a:pt x="571" y="115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6196060" y="1443969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6225787" y="1466836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1"/>
                  </a:moveTo>
                  <a:cubicBezTo>
                    <a:pt x="267" y="1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6246427" y="1485129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6196060" y="1597356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6225787" y="1620223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6246427" y="1638516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6331093" y="1322595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6331093" y="1361529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6331093" y="1475982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6331093" y="151262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0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6331093" y="162936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1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6331093" y="1668303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6179993" y="1876630"/>
              <a:ext cx="84787" cy="116800"/>
            </a:xfrm>
            <a:custGeom>
              <a:rect b="b" l="l" r="r" t="t"/>
              <a:pathLst>
                <a:path extrusionOk="0" h="1941" w="1409">
                  <a:moveTo>
                    <a:pt x="1" y="0"/>
                  </a:moveTo>
                  <a:lnTo>
                    <a:pt x="1" y="1941"/>
                  </a:lnTo>
                  <a:lnTo>
                    <a:pt x="1408" y="1941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6308227" y="1876630"/>
              <a:ext cx="87013" cy="116800"/>
            </a:xfrm>
            <a:custGeom>
              <a:rect b="b" l="l" r="r" t="t"/>
              <a:pathLst>
                <a:path extrusionOk="0" h="1941" w="1446">
                  <a:moveTo>
                    <a:pt x="0" y="0"/>
                  </a:moveTo>
                  <a:lnTo>
                    <a:pt x="0" y="1941"/>
                  </a:lnTo>
                  <a:lnTo>
                    <a:pt x="1446" y="194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23"/>
          <p:cNvGrpSpPr/>
          <p:nvPr/>
        </p:nvGrpSpPr>
        <p:grpSpPr>
          <a:xfrm>
            <a:off x="-1942069" y="2957609"/>
            <a:ext cx="13017963" cy="3347813"/>
            <a:chOff x="-1942069" y="2957609"/>
            <a:chExt cx="13017963" cy="3347813"/>
          </a:xfrm>
        </p:grpSpPr>
        <p:grpSp>
          <p:nvGrpSpPr>
            <p:cNvPr id="2252" name="Google Shape;2252;p23"/>
            <p:cNvGrpSpPr/>
            <p:nvPr/>
          </p:nvGrpSpPr>
          <p:grpSpPr>
            <a:xfrm rot="-2700000">
              <a:off x="8301734" y="3364508"/>
              <a:ext cx="2200508" cy="2534014"/>
              <a:chOff x="2166075" y="959650"/>
              <a:chExt cx="3498975" cy="4029275"/>
            </a:xfrm>
          </p:grpSpPr>
          <p:sp>
            <p:nvSpPr>
              <p:cNvPr id="2253" name="Google Shape;2253;p23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3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3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3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3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3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3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3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3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3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3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3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3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3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3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3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3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3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3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3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3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3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3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3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3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3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3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3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3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3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3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3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3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3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3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3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3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3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3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3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3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3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3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3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3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3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3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3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3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3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3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3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3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3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3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3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3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3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3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3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3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3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5" name="Google Shape;2315;p23"/>
            <p:cNvGrpSpPr/>
            <p:nvPr/>
          </p:nvGrpSpPr>
          <p:grpSpPr>
            <a:xfrm flipH="1" rot="2700000">
              <a:off x="-1368416" y="3364508"/>
              <a:ext cx="2200508" cy="2534014"/>
              <a:chOff x="2166075" y="959650"/>
              <a:chExt cx="3498975" cy="4029275"/>
            </a:xfrm>
          </p:grpSpPr>
          <p:sp>
            <p:nvSpPr>
              <p:cNvPr id="2316" name="Google Shape;2316;p23"/>
              <p:cNvSpPr/>
              <p:nvPr/>
            </p:nvSpPr>
            <p:spPr>
              <a:xfrm>
                <a:off x="2234900" y="3538475"/>
                <a:ext cx="562100" cy="1450450"/>
              </a:xfrm>
              <a:custGeom>
                <a:rect b="b" l="l" r="r" t="t"/>
                <a:pathLst>
                  <a:path extrusionOk="0" h="58018" w="22484">
                    <a:moveTo>
                      <a:pt x="771" y="0"/>
                    </a:moveTo>
                    <a:lnTo>
                      <a:pt x="1" y="671"/>
                    </a:lnTo>
                    <a:lnTo>
                      <a:pt x="6763" y="8502"/>
                    </a:lnTo>
                    <a:lnTo>
                      <a:pt x="6763" y="19772"/>
                    </a:lnTo>
                    <a:lnTo>
                      <a:pt x="21456" y="36776"/>
                    </a:lnTo>
                    <a:lnTo>
                      <a:pt x="21456" y="58017"/>
                    </a:lnTo>
                    <a:lnTo>
                      <a:pt x="22483" y="58017"/>
                    </a:lnTo>
                    <a:lnTo>
                      <a:pt x="22483" y="36391"/>
                    </a:lnTo>
                    <a:lnTo>
                      <a:pt x="7790" y="19401"/>
                    </a:lnTo>
                    <a:lnTo>
                      <a:pt x="7790" y="8117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3"/>
              <p:cNvSpPr/>
              <p:nvPr/>
            </p:nvSpPr>
            <p:spPr>
              <a:xfrm>
                <a:off x="2671425" y="3032400"/>
                <a:ext cx="271425" cy="1956525"/>
              </a:xfrm>
              <a:custGeom>
                <a:rect b="b" l="l" r="r" t="t"/>
                <a:pathLst>
                  <a:path extrusionOk="0" h="78261" w="10857">
                    <a:moveTo>
                      <a:pt x="4808" y="1"/>
                    </a:moveTo>
                    <a:lnTo>
                      <a:pt x="1" y="5550"/>
                    </a:lnTo>
                    <a:lnTo>
                      <a:pt x="1" y="37376"/>
                    </a:lnTo>
                    <a:lnTo>
                      <a:pt x="9430" y="48274"/>
                    </a:lnTo>
                    <a:lnTo>
                      <a:pt x="9430" y="78260"/>
                    </a:lnTo>
                    <a:lnTo>
                      <a:pt x="10857" y="78260"/>
                    </a:lnTo>
                    <a:lnTo>
                      <a:pt x="10857" y="47747"/>
                    </a:lnTo>
                    <a:lnTo>
                      <a:pt x="1427" y="36848"/>
                    </a:lnTo>
                    <a:lnTo>
                      <a:pt x="1427" y="6092"/>
                    </a:lnTo>
                    <a:lnTo>
                      <a:pt x="5892" y="928"/>
                    </a:lnTo>
                    <a:lnTo>
                      <a:pt x="48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3"/>
              <p:cNvSpPr/>
              <p:nvPr/>
            </p:nvSpPr>
            <p:spPr>
              <a:xfrm>
                <a:off x="2960650" y="1836250"/>
                <a:ext cx="134500" cy="3152675"/>
              </a:xfrm>
              <a:custGeom>
                <a:rect b="b" l="l" r="r" t="t"/>
                <a:pathLst>
                  <a:path extrusionOk="0" h="126107" w="5380">
                    <a:moveTo>
                      <a:pt x="1171" y="1"/>
                    </a:moveTo>
                    <a:lnTo>
                      <a:pt x="1171" y="23410"/>
                    </a:lnTo>
                    <a:lnTo>
                      <a:pt x="4766" y="27561"/>
                    </a:lnTo>
                    <a:lnTo>
                      <a:pt x="4766" y="73225"/>
                    </a:lnTo>
                    <a:lnTo>
                      <a:pt x="1" y="78745"/>
                    </a:lnTo>
                    <a:lnTo>
                      <a:pt x="1" y="86149"/>
                    </a:lnTo>
                    <a:lnTo>
                      <a:pt x="3895" y="90671"/>
                    </a:lnTo>
                    <a:lnTo>
                      <a:pt x="3895" y="126106"/>
                    </a:lnTo>
                    <a:lnTo>
                      <a:pt x="4509" y="126106"/>
                    </a:lnTo>
                    <a:lnTo>
                      <a:pt x="4509" y="90443"/>
                    </a:lnTo>
                    <a:lnTo>
                      <a:pt x="600" y="85921"/>
                    </a:lnTo>
                    <a:lnTo>
                      <a:pt x="600" y="78974"/>
                    </a:lnTo>
                    <a:lnTo>
                      <a:pt x="5379" y="73453"/>
                    </a:lnTo>
                    <a:lnTo>
                      <a:pt x="5379" y="27333"/>
                    </a:lnTo>
                    <a:lnTo>
                      <a:pt x="1784" y="23182"/>
                    </a:lnTo>
                    <a:lnTo>
                      <a:pt x="17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3"/>
              <p:cNvSpPr/>
              <p:nvPr/>
            </p:nvSpPr>
            <p:spPr>
              <a:xfrm>
                <a:off x="3114725" y="2673625"/>
                <a:ext cx="107725" cy="2162300"/>
              </a:xfrm>
              <a:custGeom>
                <a:rect b="b" l="l" r="r" t="t"/>
                <a:pathLst>
                  <a:path extrusionOk="0" h="86492" w="4309">
                    <a:moveTo>
                      <a:pt x="3282" y="1"/>
                    </a:moveTo>
                    <a:lnTo>
                      <a:pt x="3282" y="26948"/>
                    </a:lnTo>
                    <a:lnTo>
                      <a:pt x="1" y="30757"/>
                    </a:lnTo>
                    <a:lnTo>
                      <a:pt x="1" y="67704"/>
                    </a:lnTo>
                    <a:lnTo>
                      <a:pt x="3168" y="71370"/>
                    </a:lnTo>
                    <a:lnTo>
                      <a:pt x="3168" y="86491"/>
                    </a:lnTo>
                    <a:lnTo>
                      <a:pt x="4180" y="86491"/>
                    </a:lnTo>
                    <a:lnTo>
                      <a:pt x="4180" y="70985"/>
                    </a:lnTo>
                    <a:lnTo>
                      <a:pt x="1013" y="67333"/>
                    </a:lnTo>
                    <a:lnTo>
                      <a:pt x="1013" y="31128"/>
                    </a:lnTo>
                    <a:lnTo>
                      <a:pt x="4309" y="27319"/>
                    </a:lnTo>
                    <a:lnTo>
                      <a:pt x="43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3"/>
              <p:cNvSpPr/>
              <p:nvPr/>
            </p:nvSpPr>
            <p:spPr>
              <a:xfrm>
                <a:off x="3276650" y="1260650"/>
                <a:ext cx="141250" cy="3575275"/>
              </a:xfrm>
              <a:custGeom>
                <a:rect b="b" l="l" r="r" t="t"/>
                <a:pathLst>
                  <a:path extrusionOk="0" h="143011" w="5650">
                    <a:moveTo>
                      <a:pt x="5036" y="1"/>
                    </a:moveTo>
                    <a:lnTo>
                      <a:pt x="5036" y="33610"/>
                    </a:lnTo>
                    <a:lnTo>
                      <a:pt x="0" y="39430"/>
                    </a:lnTo>
                    <a:lnTo>
                      <a:pt x="0" y="91641"/>
                    </a:lnTo>
                    <a:lnTo>
                      <a:pt x="2525" y="94551"/>
                    </a:lnTo>
                    <a:lnTo>
                      <a:pt x="2525" y="143010"/>
                    </a:lnTo>
                    <a:lnTo>
                      <a:pt x="3124" y="143010"/>
                    </a:lnTo>
                    <a:lnTo>
                      <a:pt x="3124" y="94323"/>
                    </a:lnTo>
                    <a:lnTo>
                      <a:pt x="614" y="91413"/>
                    </a:lnTo>
                    <a:lnTo>
                      <a:pt x="614" y="39658"/>
                    </a:lnTo>
                    <a:lnTo>
                      <a:pt x="5649" y="33838"/>
                    </a:lnTo>
                    <a:lnTo>
                      <a:pt x="56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3"/>
              <p:cNvSpPr/>
              <p:nvPr/>
            </p:nvSpPr>
            <p:spPr>
              <a:xfrm>
                <a:off x="3387200" y="2411850"/>
                <a:ext cx="108450" cy="2424075"/>
              </a:xfrm>
              <a:custGeom>
                <a:rect b="b" l="l" r="r" t="t"/>
                <a:pathLst>
                  <a:path extrusionOk="0" h="96963" w="4338">
                    <a:moveTo>
                      <a:pt x="0" y="1"/>
                    </a:moveTo>
                    <a:lnTo>
                      <a:pt x="0" y="62340"/>
                    </a:lnTo>
                    <a:lnTo>
                      <a:pt x="3724" y="66649"/>
                    </a:lnTo>
                    <a:lnTo>
                      <a:pt x="3724" y="96962"/>
                    </a:lnTo>
                    <a:lnTo>
                      <a:pt x="4337" y="96962"/>
                    </a:lnTo>
                    <a:lnTo>
                      <a:pt x="4337" y="66420"/>
                    </a:lnTo>
                    <a:lnTo>
                      <a:pt x="614" y="62112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3"/>
              <p:cNvSpPr/>
              <p:nvPr/>
            </p:nvSpPr>
            <p:spPr>
              <a:xfrm>
                <a:off x="3616150" y="3464275"/>
                <a:ext cx="25350" cy="1371650"/>
              </a:xfrm>
              <a:custGeom>
                <a:rect b="b" l="l" r="r" t="t"/>
                <a:pathLst>
                  <a:path extrusionOk="0" h="54866" w="1014">
                    <a:moveTo>
                      <a:pt x="1" y="1"/>
                    </a:moveTo>
                    <a:lnTo>
                      <a:pt x="1" y="54865"/>
                    </a:lnTo>
                    <a:lnTo>
                      <a:pt x="1014" y="54865"/>
                    </a:lnTo>
                    <a:lnTo>
                      <a:pt x="10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3"/>
              <p:cNvSpPr/>
              <p:nvPr/>
            </p:nvSpPr>
            <p:spPr>
              <a:xfrm>
                <a:off x="3513100" y="1784200"/>
                <a:ext cx="128400" cy="2074900"/>
              </a:xfrm>
              <a:custGeom>
                <a:rect b="b" l="l" r="r" t="t"/>
                <a:pathLst>
                  <a:path extrusionOk="0" h="82996" w="5136">
                    <a:moveTo>
                      <a:pt x="4522" y="0"/>
                    </a:moveTo>
                    <a:lnTo>
                      <a:pt x="4522" y="13481"/>
                    </a:lnTo>
                    <a:lnTo>
                      <a:pt x="0" y="18716"/>
                    </a:lnTo>
                    <a:lnTo>
                      <a:pt x="0" y="77917"/>
                    </a:lnTo>
                    <a:lnTo>
                      <a:pt x="4394" y="82996"/>
                    </a:lnTo>
                    <a:lnTo>
                      <a:pt x="4865" y="82596"/>
                    </a:lnTo>
                    <a:lnTo>
                      <a:pt x="613" y="77689"/>
                    </a:lnTo>
                    <a:lnTo>
                      <a:pt x="613" y="18944"/>
                    </a:lnTo>
                    <a:lnTo>
                      <a:pt x="5136" y="13709"/>
                    </a:lnTo>
                    <a:lnTo>
                      <a:pt x="5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3"/>
              <p:cNvSpPr/>
              <p:nvPr/>
            </p:nvSpPr>
            <p:spPr>
              <a:xfrm>
                <a:off x="2683550" y="2582325"/>
                <a:ext cx="256800" cy="997525"/>
              </a:xfrm>
              <a:custGeom>
                <a:rect b="b" l="l" r="r" t="t"/>
                <a:pathLst>
                  <a:path extrusionOk="0" h="39901" w="10272">
                    <a:moveTo>
                      <a:pt x="3396" y="1"/>
                    </a:moveTo>
                    <a:lnTo>
                      <a:pt x="2939" y="400"/>
                    </a:lnTo>
                    <a:lnTo>
                      <a:pt x="9673" y="8189"/>
                    </a:lnTo>
                    <a:lnTo>
                      <a:pt x="9673" y="28317"/>
                    </a:lnTo>
                    <a:lnTo>
                      <a:pt x="1" y="39501"/>
                    </a:lnTo>
                    <a:lnTo>
                      <a:pt x="472" y="39901"/>
                    </a:lnTo>
                    <a:lnTo>
                      <a:pt x="10272" y="28546"/>
                    </a:lnTo>
                    <a:lnTo>
                      <a:pt x="10272" y="7961"/>
                    </a:lnTo>
                    <a:lnTo>
                      <a:pt x="33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3"/>
              <p:cNvSpPr/>
              <p:nvPr/>
            </p:nvSpPr>
            <p:spPr>
              <a:xfrm>
                <a:off x="2548025" y="2778475"/>
                <a:ext cx="15375" cy="1410525"/>
              </a:xfrm>
              <a:custGeom>
                <a:rect b="b" l="l" r="r" t="t"/>
                <a:pathLst>
                  <a:path extrusionOk="0" h="56421" w="615">
                    <a:moveTo>
                      <a:pt x="1" y="1"/>
                    </a:moveTo>
                    <a:lnTo>
                      <a:pt x="1" y="56420"/>
                    </a:lnTo>
                    <a:lnTo>
                      <a:pt x="614" y="56420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3"/>
              <p:cNvSpPr/>
              <p:nvPr/>
            </p:nvSpPr>
            <p:spPr>
              <a:xfrm>
                <a:off x="4734925" y="3305950"/>
                <a:ext cx="562075" cy="1682975"/>
              </a:xfrm>
              <a:custGeom>
                <a:rect b="b" l="l" r="r" t="t"/>
                <a:pathLst>
                  <a:path extrusionOk="0" h="67319" w="22483">
                    <a:moveTo>
                      <a:pt x="21712" y="0"/>
                    </a:moveTo>
                    <a:lnTo>
                      <a:pt x="14708" y="8117"/>
                    </a:lnTo>
                    <a:lnTo>
                      <a:pt x="14708" y="28702"/>
                    </a:lnTo>
                    <a:lnTo>
                      <a:pt x="0" y="45692"/>
                    </a:lnTo>
                    <a:lnTo>
                      <a:pt x="0" y="67318"/>
                    </a:lnTo>
                    <a:lnTo>
                      <a:pt x="1027" y="67318"/>
                    </a:lnTo>
                    <a:lnTo>
                      <a:pt x="1027" y="46077"/>
                    </a:lnTo>
                    <a:lnTo>
                      <a:pt x="15721" y="29073"/>
                    </a:lnTo>
                    <a:lnTo>
                      <a:pt x="15721" y="8488"/>
                    </a:lnTo>
                    <a:lnTo>
                      <a:pt x="22483" y="671"/>
                    </a:lnTo>
                    <a:lnTo>
                      <a:pt x="217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3"/>
              <p:cNvSpPr/>
              <p:nvPr/>
            </p:nvSpPr>
            <p:spPr>
              <a:xfrm>
                <a:off x="4589050" y="3148675"/>
                <a:ext cx="271425" cy="1840250"/>
              </a:xfrm>
              <a:custGeom>
                <a:rect b="b" l="l" r="r" t="t"/>
                <a:pathLst>
                  <a:path extrusionOk="0" h="73610" w="10857">
                    <a:moveTo>
                      <a:pt x="6049" y="0"/>
                    </a:moveTo>
                    <a:lnTo>
                      <a:pt x="4979" y="927"/>
                    </a:lnTo>
                    <a:lnTo>
                      <a:pt x="9430" y="6091"/>
                    </a:lnTo>
                    <a:lnTo>
                      <a:pt x="9430" y="32197"/>
                    </a:lnTo>
                    <a:lnTo>
                      <a:pt x="1" y="43096"/>
                    </a:lnTo>
                    <a:lnTo>
                      <a:pt x="1" y="73609"/>
                    </a:lnTo>
                    <a:lnTo>
                      <a:pt x="1442" y="73609"/>
                    </a:lnTo>
                    <a:lnTo>
                      <a:pt x="1442" y="43623"/>
                    </a:lnTo>
                    <a:lnTo>
                      <a:pt x="10857" y="32725"/>
                    </a:lnTo>
                    <a:lnTo>
                      <a:pt x="10857" y="5549"/>
                    </a:lnTo>
                    <a:lnTo>
                      <a:pt x="60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3"/>
              <p:cNvSpPr/>
              <p:nvPr/>
            </p:nvSpPr>
            <p:spPr>
              <a:xfrm>
                <a:off x="4436775" y="2034550"/>
                <a:ext cx="134825" cy="2954375"/>
              </a:xfrm>
              <a:custGeom>
                <a:rect b="b" l="l" r="r" t="t"/>
                <a:pathLst>
                  <a:path extrusionOk="0" h="118175" w="5393">
                    <a:moveTo>
                      <a:pt x="3610" y="0"/>
                    </a:moveTo>
                    <a:lnTo>
                      <a:pt x="3610" y="25007"/>
                    </a:lnTo>
                    <a:lnTo>
                      <a:pt x="0" y="29173"/>
                    </a:lnTo>
                    <a:lnTo>
                      <a:pt x="0" y="55992"/>
                    </a:lnTo>
                    <a:lnTo>
                      <a:pt x="4779" y="61512"/>
                    </a:lnTo>
                    <a:lnTo>
                      <a:pt x="4779" y="77989"/>
                    </a:lnTo>
                    <a:lnTo>
                      <a:pt x="871" y="82511"/>
                    </a:lnTo>
                    <a:lnTo>
                      <a:pt x="871" y="118174"/>
                    </a:lnTo>
                    <a:lnTo>
                      <a:pt x="1484" y="118174"/>
                    </a:lnTo>
                    <a:lnTo>
                      <a:pt x="1484" y="82739"/>
                    </a:lnTo>
                    <a:lnTo>
                      <a:pt x="5393" y="78217"/>
                    </a:lnTo>
                    <a:lnTo>
                      <a:pt x="5393" y="61284"/>
                    </a:lnTo>
                    <a:lnTo>
                      <a:pt x="614" y="55763"/>
                    </a:lnTo>
                    <a:lnTo>
                      <a:pt x="614" y="29401"/>
                    </a:lnTo>
                    <a:lnTo>
                      <a:pt x="4209" y="25236"/>
                    </a:lnTo>
                    <a:lnTo>
                      <a:pt x="4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3"/>
              <p:cNvSpPr/>
              <p:nvPr/>
            </p:nvSpPr>
            <p:spPr>
              <a:xfrm>
                <a:off x="4314800" y="1700375"/>
                <a:ext cx="1350250" cy="3135550"/>
              </a:xfrm>
              <a:custGeom>
                <a:rect b="b" l="l" r="r" t="t"/>
                <a:pathLst>
                  <a:path extrusionOk="0" h="125422" w="54010">
                    <a:moveTo>
                      <a:pt x="4594" y="1"/>
                    </a:moveTo>
                    <a:lnTo>
                      <a:pt x="1" y="4594"/>
                    </a:lnTo>
                    <a:lnTo>
                      <a:pt x="1" y="66177"/>
                    </a:lnTo>
                    <a:lnTo>
                      <a:pt x="3296" y="69986"/>
                    </a:lnTo>
                    <a:lnTo>
                      <a:pt x="3296" y="106334"/>
                    </a:lnTo>
                    <a:lnTo>
                      <a:pt x="129" y="110001"/>
                    </a:lnTo>
                    <a:lnTo>
                      <a:pt x="129" y="125421"/>
                    </a:lnTo>
                    <a:lnTo>
                      <a:pt x="742" y="125421"/>
                    </a:lnTo>
                    <a:lnTo>
                      <a:pt x="742" y="110229"/>
                    </a:lnTo>
                    <a:lnTo>
                      <a:pt x="3909" y="106563"/>
                    </a:lnTo>
                    <a:lnTo>
                      <a:pt x="3909" y="69758"/>
                    </a:lnTo>
                    <a:lnTo>
                      <a:pt x="614" y="65949"/>
                    </a:lnTo>
                    <a:lnTo>
                      <a:pt x="614" y="4851"/>
                    </a:lnTo>
                    <a:lnTo>
                      <a:pt x="4851" y="600"/>
                    </a:lnTo>
                    <a:lnTo>
                      <a:pt x="54009" y="600"/>
                    </a:lnTo>
                    <a:lnTo>
                      <a:pt x="540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3"/>
              <p:cNvSpPr/>
              <p:nvPr/>
            </p:nvSpPr>
            <p:spPr>
              <a:xfrm>
                <a:off x="4106525" y="1636550"/>
                <a:ext cx="156600" cy="3199375"/>
              </a:xfrm>
              <a:custGeom>
                <a:rect b="b" l="l" r="r" t="t"/>
                <a:pathLst>
                  <a:path extrusionOk="0" h="127975" w="6264">
                    <a:moveTo>
                      <a:pt x="1" y="0"/>
                    </a:moveTo>
                    <a:lnTo>
                      <a:pt x="1" y="24736"/>
                    </a:lnTo>
                    <a:lnTo>
                      <a:pt x="5036" y="30557"/>
                    </a:lnTo>
                    <a:lnTo>
                      <a:pt x="5036" y="76263"/>
                    </a:lnTo>
                    <a:lnTo>
                      <a:pt x="2526" y="79173"/>
                    </a:lnTo>
                    <a:lnTo>
                      <a:pt x="2526" y="127974"/>
                    </a:lnTo>
                    <a:lnTo>
                      <a:pt x="3738" y="127974"/>
                    </a:lnTo>
                    <a:lnTo>
                      <a:pt x="3738" y="79629"/>
                    </a:lnTo>
                    <a:lnTo>
                      <a:pt x="6263" y="76719"/>
                    </a:lnTo>
                    <a:lnTo>
                      <a:pt x="6263" y="30100"/>
                    </a:lnTo>
                    <a:lnTo>
                      <a:pt x="1228" y="24280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3"/>
              <p:cNvSpPr/>
              <p:nvPr/>
            </p:nvSpPr>
            <p:spPr>
              <a:xfrm>
                <a:off x="4036275" y="2481750"/>
                <a:ext cx="108450" cy="2354175"/>
              </a:xfrm>
              <a:custGeom>
                <a:rect b="b" l="l" r="r" t="t"/>
                <a:pathLst>
                  <a:path extrusionOk="0" h="94167" w="4338">
                    <a:moveTo>
                      <a:pt x="3724" y="1"/>
                    </a:moveTo>
                    <a:lnTo>
                      <a:pt x="3724" y="59316"/>
                    </a:lnTo>
                    <a:lnTo>
                      <a:pt x="0" y="63624"/>
                    </a:lnTo>
                    <a:lnTo>
                      <a:pt x="0" y="94166"/>
                    </a:lnTo>
                    <a:lnTo>
                      <a:pt x="614" y="94166"/>
                    </a:lnTo>
                    <a:lnTo>
                      <a:pt x="614" y="63853"/>
                    </a:lnTo>
                    <a:lnTo>
                      <a:pt x="4337" y="59544"/>
                    </a:lnTo>
                    <a:lnTo>
                      <a:pt x="43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3"/>
              <p:cNvSpPr/>
              <p:nvPr/>
            </p:nvSpPr>
            <p:spPr>
              <a:xfrm>
                <a:off x="3895750" y="3348375"/>
                <a:ext cx="15000" cy="1487550"/>
              </a:xfrm>
              <a:custGeom>
                <a:rect b="b" l="l" r="r" t="t"/>
                <a:pathLst>
                  <a:path extrusionOk="0" h="59502" w="600">
                    <a:moveTo>
                      <a:pt x="1" y="1"/>
                    </a:moveTo>
                    <a:lnTo>
                      <a:pt x="1" y="59501"/>
                    </a:lnTo>
                    <a:lnTo>
                      <a:pt x="600" y="59501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3"/>
              <p:cNvSpPr/>
              <p:nvPr/>
            </p:nvSpPr>
            <p:spPr>
              <a:xfrm>
                <a:off x="3890400" y="959650"/>
                <a:ext cx="128775" cy="2899450"/>
              </a:xfrm>
              <a:custGeom>
                <a:rect b="b" l="l" r="r" t="t"/>
                <a:pathLst>
                  <a:path extrusionOk="0" h="115978" w="5151">
                    <a:moveTo>
                      <a:pt x="1" y="1"/>
                    </a:moveTo>
                    <a:lnTo>
                      <a:pt x="1" y="46691"/>
                    </a:lnTo>
                    <a:lnTo>
                      <a:pt x="4537" y="51926"/>
                    </a:lnTo>
                    <a:lnTo>
                      <a:pt x="4537" y="110671"/>
                    </a:lnTo>
                    <a:lnTo>
                      <a:pt x="286" y="115578"/>
                    </a:lnTo>
                    <a:lnTo>
                      <a:pt x="743" y="115978"/>
                    </a:lnTo>
                    <a:lnTo>
                      <a:pt x="5151" y="110899"/>
                    </a:lnTo>
                    <a:lnTo>
                      <a:pt x="5151" y="51698"/>
                    </a:lnTo>
                    <a:lnTo>
                      <a:pt x="614" y="46463"/>
                    </a:lnTo>
                    <a:lnTo>
                      <a:pt x="6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3"/>
              <p:cNvSpPr/>
              <p:nvPr/>
            </p:nvSpPr>
            <p:spPr>
              <a:xfrm>
                <a:off x="4591550" y="2284550"/>
                <a:ext cx="256800" cy="1295300"/>
              </a:xfrm>
              <a:custGeom>
                <a:rect b="b" l="l" r="r" t="t"/>
                <a:pathLst>
                  <a:path extrusionOk="0" h="51812" w="10272">
                    <a:moveTo>
                      <a:pt x="6092" y="0"/>
                    </a:moveTo>
                    <a:lnTo>
                      <a:pt x="1" y="6077"/>
                    </a:lnTo>
                    <a:lnTo>
                      <a:pt x="1" y="40457"/>
                    </a:lnTo>
                    <a:lnTo>
                      <a:pt x="9815" y="51812"/>
                    </a:lnTo>
                    <a:lnTo>
                      <a:pt x="10272" y="51412"/>
                    </a:lnTo>
                    <a:lnTo>
                      <a:pt x="614" y="40228"/>
                    </a:lnTo>
                    <a:lnTo>
                      <a:pt x="614" y="6334"/>
                    </a:lnTo>
                    <a:lnTo>
                      <a:pt x="6520" y="428"/>
                    </a:lnTo>
                    <a:lnTo>
                      <a:pt x="60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3"/>
              <p:cNvSpPr/>
              <p:nvPr/>
            </p:nvSpPr>
            <p:spPr>
              <a:xfrm>
                <a:off x="4820875" y="2861225"/>
                <a:ext cx="163000" cy="1327775"/>
              </a:xfrm>
              <a:custGeom>
                <a:rect b="b" l="l" r="r" t="t"/>
                <a:pathLst>
                  <a:path extrusionOk="0" h="53111" w="6520">
                    <a:moveTo>
                      <a:pt x="428" y="0"/>
                    </a:moveTo>
                    <a:lnTo>
                      <a:pt x="0" y="443"/>
                    </a:lnTo>
                    <a:lnTo>
                      <a:pt x="5906" y="6348"/>
                    </a:lnTo>
                    <a:lnTo>
                      <a:pt x="5906" y="53110"/>
                    </a:lnTo>
                    <a:lnTo>
                      <a:pt x="6520" y="53110"/>
                    </a:lnTo>
                    <a:lnTo>
                      <a:pt x="6520" y="6092"/>
                    </a:lnTo>
                    <a:lnTo>
                      <a:pt x="4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3"/>
              <p:cNvSpPr/>
              <p:nvPr/>
            </p:nvSpPr>
            <p:spPr>
              <a:xfrm>
                <a:off x="3625075" y="959650"/>
                <a:ext cx="158725" cy="3876275"/>
              </a:xfrm>
              <a:custGeom>
                <a:rect b="b" l="l" r="r" t="t"/>
                <a:pathLst>
                  <a:path extrusionOk="0" h="155051" w="6349">
                    <a:moveTo>
                      <a:pt x="4922" y="1"/>
                    </a:moveTo>
                    <a:lnTo>
                      <a:pt x="4922" y="63396"/>
                    </a:lnTo>
                    <a:lnTo>
                      <a:pt x="0" y="69244"/>
                    </a:lnTo>
                    <a:lnTo>
                      <a:pt x="0" y="86734"/>
                    </a:lnTo>
                    <a:lnTo>
                      <a:pt x="4922" y="92426"/>
                    </a:lnTo>
                    <a:lnTo>
                      <a:pt x="4922" y="155050"/>
                    </a:lnTo>
                    <a:lnTo>
                      <a:pt x="6349" y="155050"/>
                    </a:lnTo>
                    <a:lnTo>
                      <a:pt x="6349" y="91898"/>
                    </a:lnTo>
                    <a:lnTo>
                      <a:pt x="1427" y="86206"/>
                    </a:lnTo>
                    <a:lnTo>
                      <a:pt x="1427" y="69772"/>
                    </a:lnTo>
                    <a:lnTo>
                      <a:pt x="6349" y="63909"/>
                    </a:lnTo>
                    <a:lnTo>
                      <a:pt x="6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3"/>
              <p:cNvSpPr/>
              <p:nvPr/>
            </p:nvSpPr>
            <p:spPr>
              <a:xfrm>
                <a:off x="3748100" y="2802025"/>
                <a:ext cx="158750" cy="2033900"/>
              </a:xfrm>
              <a:custGeom>
                <a:rect b="b" l="l" r="r" t="t"/>
                <a:pathLst>
                  <a:path extrusionOk="0" h="81356" w="6350">
                    <a:moveTo>
                      <a:pt x="4923" y="0"/>
                    </a:moveTo>
                    <a:lnTo>
                      <a:pt x="4923" y="12511"/>
                    </a:lnTo>
                    <a:lnTo>
                      <a:pt x="1" y="18203"/>
                    </a:lnTo>
                    <a:lnTo>
                      <a:pt x="1" y="81355"/>
                    </a:lnTo>
                    <a:lnTo>
                      <a:pt x="1428" y="81355"/>
                    </a:lnTo>
                    <a:lnTo>
                      <a:pt x="1428" y="18731"/>
                    </a:lnTo>
                    <a:lnTo>
                      <a:pt x="6349" y="13039"/>
                    </a:lnTo>
                    <a:lnTo>
                      <a:pt x="63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3"/>
              <p:cNvSpPr/>
              <p:nvPr/>
            </p:nvSpPr>
            <p:spPr>
              <a:xfrm>
                <a:off x="2829425" y="3651875"/>
                <a:ext cx="144450" cy="160875"/>
              </a:xfrm>
              <a:custGeom>
                <a:rect b="b" l="l" r="r" t="t"/>
                <a:pathLst>
                  <a:path extrusionOk="0" h="6435" w="5778">
                    <a:moveTo>
                      <a:pt x="457" y="0"/>
                    </a:moveTo>
                    <a:lnTo>
                      <a:pt x="0" y="414"/>
                    </a:lnTo>
                    <a:lnTo>
                      <a:pt x="5321" y="6434"/>
                    </a:lnTo>
                    <a:lnTo>
                      <a:pt x="5778" y="6035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3"/>
              <p:cNvSpPr/>
              <p:nvPr/>
            </p:nvSpPr>
            <p:spPr>
              <a:xfrm>
                <a:off x="2178550" y="3481050"/>
                <a:ext cx="132000" cy="131975"/>
              </a:xfrm>
              <a:custGeom>
                <a:rect b="b" l="l" r="r" t="t"/>
                <a:pathLst>
                  <a:path extrusionOk="0" h="5279" w="5280">
                    <a:moveTo>
                      <a:pt x="2640" y="0"/>
                    </a:moveTo>
                    <a:cubicBezTo>
                      <a:pt x="1185" y="0"/>
                      <a:pt x="1" y="1184"/>
                      <a:pt x="1" y="2639"/>
                    </a:cubicBezTo>
                    <a:cubicBezTo>
                      <a:pt x="1" y="4095"/>
                      <a:pt x="1185" y="5279"/>
                      <a:pt x="2640" y="5279"/>
                    </a:cubicBezTo>
                    <a:cubicBezTo>
                      <a:pt x="4095" y="5279"/>
                      <a:pt x="5279" y="4095"/>
                      <a:pt x="5279" y="2639"/>
                    </a:cubicBezTo>
                    <a:cubicBezTo>
                      <a:pt x="5279" y="1184"/>
                      <a:pt x="4095" y="0"/>
                      <a:pt x="2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3"/>
              <p:cNvSpPr/>
              <p:nvPr/>
            </p:nvSpPr>
            <p:spPr>
              <a:xfrm>
                <a:off x="2166075" y="3468200"/>
                <a:ext cx="157300" cy="157300"/>
              </a:xfrm>
              <a:custGeom>
                <a:rect b="b" l="l" r="r" t="t"/>
                <a:pathLst>
                  <a:path extrusionOk="0" h="6292" w="6292">
                    <a:moveTo>
                      <a:pt x="3139" y="1028"/>
                    </a:moveTo>
                    <a:cubicBezTo>
                      <a:pt x="4309" y="1028"/>
                      <a:pt x="5265" y="1969"/>
                      <a:pt x="5265" y="3153"/>
                    </a:cubicBezTo>
                    <a:cubicBezTo>
                      <a:pt x="5265" y="4323"/>
                      <a:pt x="4309" y="5279"/>
                      <a:pt x="3139" y="5279"/>
                    </a:cubicBezTo>
                    <a:cubicBezTo>
                      <a:pt x="1969" y="5279"/>
                      <a:pt x="1014" y="4323"/>
                      <a:pt x="1014" y="3153"/>
                    </a:cubicBezTo>
                    <a:cubicBezTo>
                      <a:pt x="1014" y="1969"/>
                      <a:pt x="1969" y="1028"/>
                      <a:pt x="3139" y="1028"/>
                    </a:cubicBezTo>
                    <a:close/>
                    <a:moveTo>
                      <a:pt x="3139" y="1"/>
                    </a:moveTo>
                    <a:cubicBezTo>
                      <a:pt x="1399" y="1"/>
                      <a:pt x="1" y="1413"/>
                      <a:pt x="1" y="3153"/>
                    </a:cubicBezTo>
                    <a:cubicBezTo>
                      <a:pt x="1" y="4880"/>
                      <a:pt x="1399" y="6292"/>
                      <a:pt x="3139" y="6292"/>
                    </a:cubicBezTo>
                    <a:cubicBezTo>
                      <a:pt x="4879" y="6292"/>
                      <a:pt x="6292" y="4880"/>
                      <a:pt x="6292" y="3153"/>
                    </a:cubicBezTo>
                    <a:cubicBezTo>
                      <a:pt x="6292" y="1413"/>
                      <a:pt x="4879" y="1"/>
                      <a:pt x="31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3"/>
              <p:cNvSpPr/>
              <p:nvPr/>
            </p:nvSpPr>
            <p:spPr>
              <a:xfrm>
                <a:off x="2212450" y="3514925"/>
                <a:ext cx="64200" cy="63875"/>
              </a:xfrm>
              <a:custGeom>
                <a:rect b="b" l="l" r="r" t="t"/>
                <a:pathLst>
                  <a:path extrusionOk="0" h="2555" w="2568">
                    <a:moveTo>
                      <a:pt x="1284" y="1"/>
                    </a:moveTo>
                    <a:cubicBezTo>
                      <a:pt x="585" y="1"/>
                      <a:pt x="0" y="571"/>
                      <a:pt x="0" y="1284"/>
                    </a:cubicBezTo>
                    <a:cubicBezTo>
                      <a:pt x="0" y="1983"/>
                      <a:pt x="585" y="2554"/>
                      <a:pt x="1284" y="2554"/>
                    </a:cubicBezTo>
                    <a:cubicBezTo>
                      <a:pt x="1997" y="2554"/>
                      <a:pt x="2568" y="1983"/>
                      <a:pt x="2568" y="1284"/>
                    </a:cubicBezTo>
                    <a:cubicBezTo>
                      <a:pt x="2568" y="571"/>
                      <a:pt x="1997" y="1"/>
                      <a:pt x="1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3"/>
              <p:cNvSpPr/>
              <p:nvPr/>
            </p:nvSpPr>
            <p:spPr>
              <a:xfrm>
                <a:off x="2514500" y="2737100"/>
                <a:ext cx="82425" cy="82775"/>
              </a:xfrm>
              <a:custGeom>
                <a:rect b="b" l="l" r="r" t="t"/>
                <a:pathLst>
                  <a:path extrusionOk="0" h="3311" w="3297">
                    <a:moveTo>
                      <a:pt x="1656" y="1"/>
                    </a:moveTo>
                    <a:cubicBezTo>
                      <a:pt x="743" y="1"/>
                      <a:pt x="1" y="743"/>
                      <a:pt x="1" y="1656"/>
                    </a:cubicBezTo>
                    <a:cubicBezTo>
                      <a:pt x="1" y="2569"/>
                      <a:pt x="743" y="3311"/>
                      <a:pt x="1656" y="3311"/>
                    </a:cubicBezTo>
                    <a:cubicBezTo>
                      <a:pt x="2569" y="3311"/>
                      <a:pt x="3296" y="2569"/>
                      <a:pt x="3296" y="1656"/>
                    </a:cubicBezTo>
                    <a:cubicBezTo>
                      <a:pt x="3296" y="743"/>
                      <a:pt x="2569" y="1"/>
                      <a:pt x="16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3"/>
              <p:cNvSpPr/>
              <p:nvPr/>
            </p:nvSpPr>
            <p:spPr>
              <a:xfrm>
                <a:off x="4100100" y="2444675"/>
                <a:ext cx="73850" cy="74200"/>
              </a:xfrm>
              <a:custGeom>
                <a:rect b="b" l="l" r="r" t="t"/>
                <a:pathLst>
                  <a:path extrusionOk="0" h="2968" w="2954">
                    <a:moveTo>
                      <a:pt x="1470" y="0"/>
                    </a:moveTo>
                    <a:cubicBezTo>
                      <a:pt x="657" y="0"/>
                      <a:pt x="1" y="671"/>
                      <a:pt x="1" y="1484"/>
                    </a:cubicBezTo>
                    <a:cubicBezTo>
                      <a:pt x="1" y="2311"/>
                      <a:pt x="657" y="2968"/>
                      <a:pt x="1470" y="2968"/>
                    </a:cubicBezTo>
                    <a:cubicBezTo>
                      <a:pt x="2298" y="2968"/>
                      <a:pt x="2954" y="2311"/>
                      <a:pt x="2954" y="1484"/>
                    </a:cubicBezTo>
                    <a:cubicBezTo>
                      <a:pt x="2954" y="671"/>
                      <a:pt x="2298" y="0"/>
                      <a:pt x="14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3"/>
              <p:cNvSpPr/>
              <p:nvPr/>
            </p:nvSpPr>
            <p:spPr>
              <a:xfrm>
                <a:off x="3865450" y="3310225"/>
                <a:ext cx="75625" cy="75975"/>
              </a:xfrm>
              <a:custGeom>
                <a:rect b="b" l="l" r="r" t="t"/>
                <a:pathLst>
                  <a:path extrusionOk="0" h="3039" w="3025">
                    <a:moveTo>
                      <a:pt x="1512" y="0"/>
                    </a:moveTo>
                    <a:cubicBezTo>
                      <a:pt x="671" y="0"/>
                      <a:pt x="0" y="685"/>
                      <a:pt x="0" y="1527"/>
                    </a:cubicBezTo>
                    <a:cubicBezTo>
                      <a:pt x="0" y="2354"/>
                      <a:pt x="671" y="3039"/>
                      <a:pt x="1512" y="3039"/>
                    </a:cubicBezTo>
                    <a:cubicBezTo>
                      <a:pt x="2354" y="3039"/>
                      <a:pt x="3025" y="2354"/>
                      <a:pt x="3025" y="1527"/>
                    </a:cubicBezTo>
                    <a:cubicBezTo>
                      <a:pt x="3025" y="685"/>
                      <a:pt x="2354" y="0"/>
                      <a:pt x="15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3"/>
              <p:cNvSpPr/>
              <p:nvPr/>
            </p:nvSpPr>
            <p:spPr>
              <a:xfrm>
                <a:off x="4774150" y="2814500"/>
                <a:ext cx="104150" cy="104525"/>
              </a:xfrm>
              <a:custGeom>
                <a:rect b="b" l="l" r="r" t="t"/>
                <a:pathLst>
                  <a:path extrusionOk="0" h="4181" w="4166">
                    <a:moveTo>
                      <a:pt x="2083" y="1"/>
                    </a:moveTo>
                    <a:cubicBezTo>
                      <a:pt x="928" y="1"/>
                      <a:pt x="0" y="942"/>
                      <a:pt x="0" y="2083"/>
                    </a:cubicBezTo>
                    <a:cubicBezTo>
                      <a:pt x="0" y="3239"/>
                      <a:pt x="928" y="4180"/>
                      <a:pt x="2083" y="4180"/>
                    </a:cubicBezTo>
                    <a:cubicBezTo>
                      <a:pt x="3239" y="4180"/>
                      <a:pt x="4166" y="3239"/>
                      <a:pt x="4166" y="2083"/>
                    </a:cubicBezTo>
                    <a:cubicBezTo>
                      <a:pt x="4166" y="942"/>
                      <a:pt x="3239" y="1"/>
                      <a:pt x="2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3"/>
              <p:cNvSpPr/>
              <p:nvPr/>
            </p:nvSpPr>
            <p:spPr>
              <a:xfrm>
                <a:off x="3601900" y="1752100"/>
                <a:ext cx="63850" cy="63850"/>
              </a:xfrm>
              <a:custGeom>
                <a:rect b="b" l="l" r="r" t="t"/>
                <a:pathLst>
                  <a:path extrusionOk="0" h="2554" w="2554">
                    <a:moveTo>
                      <a:pt x="1284" y="0"/>
                    </a:moveTo>
                    <a:cubicBezTo>
                      <a:pt x="571" y="0"/>
                      <a:pt x="0" y="571"/>
                      <a:pt x="0" y="1284"/>
                    </a:cubicBezTo>
                    <a:cubicBezTo>
                      <a:pt x="0" y="1983"/>
                      <a:pt x="571" y="2554"/>
                      <a:pt x="1284" y="2554"/>
                    </a:cubicBezTo>
                    <a:cubicBezTo>
                      <a:pt x="1983" y="2554"/>
                      <a:pt x="2554" y="1983"/>
                      <a:pt x="2554" y="1284"/>
                    </a:cubicBezTo>
                    <a:cubicBezTo>
                      <a:pt x="2554" y="571"/>
                      <a:pt x="1983" y="0"/>
                      <a:pt x="1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3"/>
              <p:cNvSpPr/>
              <p:nvPr/>
            </p:nvSpPr>
            <p:spPr>
              <a:xfrm>
                <a:off x="3594050" y="1744250"/>
                <a:ext cx="79550" cy="79550"/>
              </a:xfrm>
              <a:custGeom>
                <a:rect b="b" l="l" r="r" t="t"/>
                <a:pathLst>
                  <a:path extrusionOk="0" h="3182" w="3182">
                    <a:moveTo>
                      <a:pt x="1598" y="614"/>
                    </a:moveTo>
                    <a:cubicBezTo>
                      <a:pt x="2126" y="614"/>
                      <a:pt x="2568" y="1056"/>
                      <a:pt x="2568" y="1584"/>
                    </a:cubicBezTo>
                    <a:cubicBezTo>
                      <a:pt x="2568" y="2126"/>
                      <a:pt x="2126" y="2568"/>
                      <a:pt x="1598" y="2568"/>
                    </a:cubicBezTo>
                    <a:cubicBezTo>
                      <a:pt x="1056" y="2568"/>
                      <a:pt x="614" y="2126"/>
                      <a:pt x="614" y="1584"/>
                    </a:cubicBezTo>
                    <a:cubicBezTo>
                      <a:pt x="614" y="1056"/>
                      <a:pt x="1056" y="614"/>
                      <a:pt x="1598" y="614"/>
                    </a:cubicBezTo>
                    <a:close/>
                    <a:moveTo>
                      <a:pt x="1598" y="0"/>
                    </a:moveTo>
                    <a:cubicBezTo>
                      <a:pt x="714" y="0"/>
                      <a:pt x="0" y="714"/>
                      <a:pt x="0" y="1584"/>
                    </a:cubicBezTo>
                    <a:cubicBezTo>
                      <a:pt x="0" y="2468"/>
                      <a:pt x="714" y="3181"/>
                      <a:pt x="1598" y="3181"/>
                    </a:cubicBezTo>
                    <a:cubicBezTo>
                      <a:pt x="2468" y="3181"/>
                      <a:pt x="3181" y="2468"/>
                      <a:pt x="3181" y="1584"/>
                    </a:cubicBezTo>
                    <a:cubicBezTo>
                      <a:pt x="3181" y="714"/>
                      <a:pt x="2468" y="0"/>
                      <a:pt x="15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3"/>
              <p:cNvSpPr/>
              <p:nvPr/>
            </p:nvSpPr>
            <p:spPr>
              <a:xfrm>
                <a:off x="4685350" y="2226425"/>
                <a:ext cx="127350" cy="127325"/>
              </a:xfrm>
              <a:custGeom>
                <a:rect b="b" l="l" r="r" t="t"/>
                <a:pathLst>
                  <a:path extrusionOk="0" h="5093" w="5094">
                    <a:moveTo>
                      <a:pt x="2554" y="0"/>
                    </a:moveTo>
                    <a:cubicBezTo>
                      <a:pt x="1142" y="0"/>
                      <a:pt x="0" y="1141"/>
                      <a:pt x="0" y="2539"/>
                    </a:cubicBezTo>
                    <a:cubicBezTo>
                      <a:pt x="0" y="3952"/>
                      <a:pt x="1142" y="5093"/>
                      <a:pt x="2554" y="5093"/>
                    </a:cubicBezTo>
                    <a:cubicBezTo>
                      <a:pt x="3952" y="5093"/>
                      <a:pt x="5093" y="3952"/>
                      <a:pt x="5093" y="2539"/>
                    </a:cubicBezTo>
                    <a:cubicBezTo>
                      <a:pt x="5093" y="1141"/>
                      <a:pt x="3952" y="0"/>
                      <a:pt x="25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3"/>
              <p:cNvSpPr/>
              <p:nvPr/>
            </p:nvSpPr>
            <p:spPr>
              <a:xfrm>
                <a:off x="4677850" y="2218575"/>
                <a:ext cx="142675" cy="142675"/>
              </a:xfrm>
              <a:custGeom>
                <a:rect b="b" l="l" r="r" t="t"/>
                <a:pathLst>
                  <a:path extrusionOk="0" h="5707" w="5707">
                    <a:moveTo>
                      <a:pt x="2854" y="614"/>
                    </a:moveTo>
                    <a:cubicBezTo>
                      <a:pt x="4081" y="614"/>
                      <a:pt x="5094" y="1626"/>
                      <a:pt x="5094" y="2853"/>
                    </a:cubicBezTo>
                    <a:cubicBezTo>
                      <a:pt x="5094" y="4094"/>
                      <a:pt x="4081" y="5093"/>
                      <a:pt x="2854" y="5093"/>
                    </a:cubicBezTo>
                    <a:cubicBezTo>
                      <a:pt x="1613" y="5093"/>
                      <a:pt x="614" y="4094"/>
                      <a:pt x="614" y="2853"/>
                    </a:cubicBezTo>
                    <a:cubicBezTo>
                      <a:pt x="614" y="1626"/>
                      <a:pt x="1613" y="614"/>
                      <a:pt x="2854" y="614"/>
                    </a:cubicBezTo>
                    <a:close/>
                    <a:moveTo>
                      <a:pt x="2854" y="0"/>
                    </a:moveTo>
                    <a:cubicBezTo>
                      <a:pt x="1270" y="0"/>
                      <a:pt x="1" y="1284"/>
                      <a:pt x="1" y="2853"/>
                    </a:cubicBezTo>
                    <a:cubicBezTo>
                      <a:pt x="1" y="4422"/>
                      <a:pt x="1270" y="5706"/>
                      <a:pt x="2854" y="5706"/>
                    </a:cubicBezTo>
                    <a:cubicBezTo>
                      <a:pt x="4423" y="5706"/>
                      <a:pt x="5707" y="4422"/>
                      <a:pt x="5707" y="2853"/>
                    </a:cubicBezTo>
                    <a:cubicBezTo>
                      <a:pt x="5707" y="1284"/>
                      <a:pt x="4423" y="0"/>
                      <a:pt x="28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3"/>
              <p:cNvSpPr/>
              <p:nvPr/>
            </p:nvSpPr>
            <p:spPr>
              <a:xfrm>
                <a:off x="5243850" y="3270625"/>
                <a:ext cx="87400" cy="87400"/>
              </a:xfrm>
              <a:custGeom>
                <a:rect b="b" l="l" r="r" t="t"/>
                <a:pathLst>
                  <a:path extrusionOk="0" h="3496" w="3496">
                    <a:moveTo>
                      <a:pt x="1740" y="1"/>
                    </a:moveTo>
                    <a:cubicBezTo>
                      <a:pt x="785" y="1"/>
                      <a:pt x="0" y="785"/>
                      <a:pt x="0" y="1741"/>
                    </a:cubicBezTo>
                    <a:cubicBezTo>
                      <a:pt x="0" y="2711"/>
                      <a:pt x="785" y="3496"/>
                      <a:pt x="1740" y="3496"/>
                    </a:cubicBezTo>
                    <a:cubicBezTo>
                      <a:pt x="2710" y="3496"/>
                      <a:pt x="3495" y="2711"/>
                      <a:pt x="3495" y="1741"/>
                    </a:cubicBezTo>
                    <a:cubicBezTo>
                      <a:pt x="3495" y="785"/>
                      <a:pt x="2710" y="1"/>
                      <a:pt x="1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3"/>
              <p:cNvSpPr/>
              <p:nvPr/>
            </p:nvSpPr>
            <p:spPr>
              <a:xfrm>
                <a:off x="5231000" y="3257800"/>
                <a:ext cx="112725" cy="113075"/>
              </a:xfrm>
              <a:custGeom>
                <a:rect b="b" l="l" r="r" t="t"/>
                <a:pathLst>
                  <a:path extrusionOk="0" h="4523" w="4509">
                    <a:moveTo>
                      <a:pt x="2254" y="1027"/>
                    </a:moveTo>
                    <a:cubicBezTo>
                      <a:pt x="2939" y="1027"/>
                      <a:pt x="3495" y="1584"/>
                      <a:pt x="3495" y="2254"/>
                    </a:cubicBezTo>
                    <a:cubicBezTo>
                      <a:pt x="3495" y="2939"/>
                      <a:pt x="2939" y="3495"/>
                      <a:pt x="2254" y="3495"/>
                    </a:cubicBezTo>
                    <a:cubicBezTo>
                      <a:pt x="1584" y="3495"/>
                      <a:pt x="1028" y="2939"/>
                      <a:pt x="1028" y="2254"/>
                    </a:cubicBezTo>
                    <a:cubicBezTo>
                      <a:pt x="1028" y="1584"/>
                      <a:pt x="1584" y="1027"/>
                      <a:pt x="2254" y="1027"/>
                    </a:cubicBezTo>
                    <a:close/>
                    <a:moveTo>
                      <a:pt x="2254" y="0"/>
                    </a:moveTo>
                    <a:cubicBezTo>
                      <a:pt x="1013" y="0"/>
                      <a:pt x="0" y="1013"/>
                      <a:pt x="0" y="2254"/>
                    </a:cubicBezTo>
                    <a:cubicBezTo>
                      <a:pt x="0" y="3510"/>
                      <a:pt x="1013" y="4522"/>
                      <a:pt x="2254" y="4522"/>
                    </a:cubicBezTo>
                    <a:cubicBezTo>
                      <a:pt x="3495" y="4522"/>
                      <a:pt x="4508" y="3510"/>
                      <a:pt x="4508" y="2254"/>
                    </a:cubicBezTo>
                    <a:cubicBezTo>
                      <a:pt x="4508" y="1013"/>
                      <a:pt x="3495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3"/>
              <p:cNvSpPr/>
              <p:nvPr/>
            </p:nvSpPr>
            <p:spPr>
              <a:xfrm>
                <a:off x="4662875" y="3096250"/>
                <a:ext cx="128050" cy="128050"/>
              </a:xfrm>
              <a:custGeom>
                <a:rect b="b" l="l" r="r" t="t"/>
                <a:pathLst>
                  <a:path extrusionOk="0" h="5122" w="5122">
                    <a:moveTo>
                      <a:pt x="2568" y="0"/>
                    </a:moveTo>
                    <a:cubicBezTo>
                      <a:pt x="1142" y="0"/>
                      <a:pt x="1" y="1156"/>
                      <a:pt x="1" y="2568"/>
                    </a:cubicBezTo>
                    <a:cubicBezTo>
                      <a:pt x="1" y="3980"/>
                      <a:pt x="1142" y="5121"/>
                      <a:pt x="2568" y="5121"/>
                    </a:cubicBezTo>
                    <a:cubicBezTo>
                      <a:pt x="3981" y="5121"/>
                      <a:pt x="5122" y="3980"/>
                      <a:pt x="5122" y="2568"/>
                    </a:cubicBezTo>
                    <a:cubicBezTo>
                      <a:pt x="5122" y="1156"/>
                      <a:pt x="3981" y="0"/>
                      <a:pt x="25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3"/>
              <p:cNvSpPr/>
              <p:nvPr/>
            </p:nvSpPr>
            <p:spPr>
              <a:xfrm>
                <a:off x="4645050" y="3078400"/>
                <a:ext cx="163725" cy="163725"/>
              </a:xfrm>
              <a:custGeom>
                <a:rect b="b" l="l" r="r" t="t"/>
                <a:pathLst>
                  <a:path extrusionOk="0" h="6549" w="6549">
                    <a:moveTo>
                      <a:pt x="3281" y="1427"/>
                    </a:moveTo>
                    <a:cubicBezTo>
                      <a:pt x="4294" y="1427"/>
                      <a:pt x="5122" y="2255"/>
                      <a:pt x="5122" y="3282"/>
                    </a:cubicBezTo>
                    <a:cubicBezTo>
                      <a:pt x="5122" y="4295"/>
                      <a:pt x="4294" y="5122"/>
                      <a:pt x="3281" y="5122"/>
                    </a:cubicBezTo>
                    <a:cubicBezTo>
                      <a:pt x="2254" y="5122"/>
                      <a:pt x="1427" y="4295"/>
                      <a:pt x="1427" y="3282"/>
                    </a:cubicBezTo>
                    <a:cubicBezTo>
                      <a:pt x="1427" y="2255"/>
                      <a:pt x="2254" y="1427"/>
                      <a:pt x="3281" y="1427"/>
                    </a:cubicBezTo>
                    <a:close/>
                    <a:moveTo>
                      <a:pt x="3281" y="1"/>
                    </a:moveTo>
                    <a:cubicBezTo>
                      <a:pt x="1470" y="1"/>
                      <a:pt x="0" y="1470"/>
                      <a:pt x="0" y="3282"/>
                    </a:cubicBezTo>
                    <a:cubicBezTo>
                      <a:pt x="0" y="5079"/>
                      <a:pt x="1470" y="6549"/>
                      <a:pt x="3281" y="6549"/>
                    </a:cubicBezTo>
                    <a:cubicBezTo>
                      <a:pt x="5079" y="6549"/>
                      <a:pt x="6548" y="5079"/>
                      <a:pt x="6548" y="3282"/>
                    </a:cubicBezTo>
                    <a:cubicBezTo>
                      <a:pt x="6548" y="1470"/>
                      <a:pt x="5079" y="1"/>
                      <a:pt x="3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3"/>
              <p:cNvSpPr/>
              <p:nvPr/>
            </p:nvSpPr>
            <p:spPr>
              <a:xfrm>
                <a:off x="4459600" y="1959650"/>
                <a:ext cx="149800" cy="150175"/>
              </a:xfrm>
              <a:custGeom>
                <a:rect b="b" l="l" r="r" t="t"/>
                <a:pathLst>
                  <a:path extrusionOk="0" h="6007" w="5992">
                    <a:moveTo>
                      <a:pt x="2996" y="1"/>
                    </a:moveTo>
                    <a:cubicBezTo>
                      <a:pt x="1341" y="1"/>
                      <a:pt x="0" y="1342"/>
                      <a:pt x="0" y="2996"/>
                    </a:cubicBezTo>
                    <a:cubicBezTo>
                      <a:pt x="0" y="4651"/>
                      <a:pt x="1341" y="6006"/>
                      <a:pt x="2996" y="6006"/>
                    </a:cubicBezTo>
                    <a:cubicBezTo>
                      <a:pt x="4651" y="6006"/>
                      <a:pt x="5992" y="4651"/>
                      <a:pt x="5992" y="2996"/>
                    </a:cubicBezTo>
                    <a:cubicBezTo>
                      <a:pt x="5992" y="1342"/>
                      <a:pt x="4651" y="1"/>
                      <a:pt x="29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3"/>
              <p:cNvSpPr/>
              <p:nvPr/>
            </p:nvSpPr>
            <p:spPr>
              <a:xfrm>
                <a:off x="4451750" y="1952175"/>
                <a:ext cx="165500" cy="165125"/>
              </a:xfrm>
              <a:custGeom>
                <a:rect b="b" l="l" r="r" t="t"/>
                <a:pathLst>
                  <a:path extrusionOk="0" h="6605" w="6620">
                    <a:moveTo>
                      <a:pt x="3310" y="599"/>
                    </a:moveTo>
                    <a:cubicBezTo>
                      <a:pt x="4794" y="599"/>
                      <a:pt x="6006" y="1812"/>
                      <a:pt x="6006" y="3295"/>
                    </a:cubicBezTo>
                    <a:cubicBezTo>
                      <a:pt x="6006" y="4779"/>
                      <a:pt x="4794" y="5991"/>
                      <a:pt x="3310" y="5991"/>
                    </a:cubicBezTo>
                    <a:cubicBezTo>
                      <a:pt x="1827" y="5991"/>
                      <a:pt x="614" y="4779"/>
                      <a:pt x="614" y="3295"/>
                    </a:cubicBezTo>
                    <a:cubicBezTo>
                      <a:pt x="614" y="1812"/>
                      <a:pt x="1827" y="599"/>
                      <a:pt x="3310" y="599"/>
                    </a:cubicBezTo>
                    <a:close/>
                    <a:moveTo>
                      <a:pt x="3310" y="0"/>
                    </a:moveTo>
                    <a:cubicBezTo>
                      <a:pt x="1484" y="0"/>
                      <a:pt x="1" y="1484"/>
                      <a:pt x="1" y="3295"/>
                    </a:cubicBezTo>
                    <a:cubicBezTo>
                      <a:pt x="1" y="5121"/>
                      <a:pt x="1484" y="6605"/>
                      <a:pt x="3310" y="6605"/>
                    </a:cubicBezTo>
                    <a:cubicBezTo>
                      <a:pt x="5136" y="6605"/>
                      <a:pt x="6620" y="5121"/>
                      <a:pt x="6620" y="3295"/>
                    </a:cubicBezTo>
                    <a:cubicBezTo>
                      <a:pt x="6620" y="1484"/>
                      <a:pt x="5136" y="0"/>
                      <a:pt x="3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3"/>
              <p:cNvSpPr/>
              <p:nvPr/>
            </p:nvSpPr>
            <p:spPr>
              <a:xfrm>
                <a:off x="4498125" y="1998525"/>
                <a:ext cx="72775" cy="72425"/>
              </a:xfrm>
              <a:custGeom>
                <a:rect b="b" l="l" r="r" t="t"/>
                <a:pathLst>
                  <a:path extrusionOk="0" h="2897" w="2911">
                    <a:moveTo>
                      <a:pt x="1455" y="0"/>
                    </a:moveTo>
                    <a:cubicBezTo>
                      <a:pt x="656" y="0"/>
                      <a:pt x="0" y="642"/>
                      <a:pt x="0" y="1441"/>
                    </a:cubicBezTo>
                    <a:cubicBezTo>
                      <a:pt x="0" y="2240"/>
                      <a:pt x="656" y="2896"/>
                      <a:pt x="1455" y="2896"/>
                    </a:cubicBezTo>
                    <a:cubicBezTo>
                      <a:pt x="2254" y="2896"/>
                      <a:pt x="2910" y="2240"/>
                      <a:pt x="2910" y="1441"/>
                    </a:cubicBezTo>
                    <a:cubicBezTo>
                      <a:pt x="2910" y="642"/>
                      <a:pt x="2254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3"/>
              <p:cNvSpPr/>
              <p:nvPr/>
            </p:nvSpPr>
            <p:spPr>
              <a:xfrm>
                <a:off x="4490625" y="1990675"/>
                <a:ext cx="87750" cy="87750"/>
              </a:xfrm>
              <a:custGeom>
                <a:rect b="b" l="l" r="r" t="t"/>
                <a:pathLst>
                  <a:path extrusionOk="0" h="3510" w="3510">
                    <a:moveTo>
                      <a:pt x="1755" y="614"/>
                    </a:moveTo>
                    <a:cubicBezTo>
                      <a:pt x="2383" y="614"/>
                      <a:pt x="2896" y="1128"/>
                      <a:pt x="2896" y="1755"/>
                    </a:cubicBezTo>
                    <a:cubicBezTo>
                      <a:pt x="2896" y="2383"/>
                      <a:pt x="2383" y="2897"/>
                      <a:pt x="1755" y="2897"/>
                    </a:cubicBezTo>
                    <a:cubicBezTo>
                      <a:pt x="1127" y="2897"/>
                      <a:pt x="614" y="2383"/>
                      <a:pt x="614" y="1755"/>
                    </a:cubicBezTo>
                    <a:cubicBezTo>
                      <a:pt x="614" y="1128"/>
                      <a:pt x="1127" y="614"/>
                      <a:pt x="1755" y="614"/>
                    </a:cubicBezTo>
                    <a:close/>
                    <a:moveTo>
                      <a:pt x="1755" y="1"/>
                    </a:moveTo>
                    <a:cubicBezTo>
                      <a:pt x="785" y="1"/>
                      <a:pt x="1" y="785"/>
                      <a:pt x="1" y="1755"/>
                    </a:cubicBezTo>
                    <a:cubicBezTo>
                      <a:pt x="1" y="2725"/>
                      <a:pt x="785" y="3510"/>
                      <a:pt x="1755" y="3510"/>
                    </a:cubicBezTo>
                    <a:cubicBezTo>
                      <a:pt x="2725" y="3510"/>
                      <a:pt x="3510" y="2725"/>
                      <a:pt x="3510" y="1755"/>
                    </a:cubicBezTo>
                    <a:cubicBezTo>
                      <a:pt x="3510" y="785"/>
                      <a:pt x="2725" y="1"/>
                      <a:pt x="17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3"/>
              <p:cNvSpPr/>
              <p:nvPr/>
            </p:nvSpPr>
            <p:spPr>
              <a:xfrm>
                <a:off x="2921425" y="1760300"/>
                <a:ext cx="152325" cy="152300"/>
              </a:xfrm>
              <a:custGeom>
                <a:rect b="b" l="l" r="r" t="t"/>
                <a:pathLst>
                  <a:path extrusionOk="0" h="6092" w="6093">
                    <a:moveTo>
                      <a:pt x="3039" y="0"/>
                    </a:moveTo>
                    <a:cubicBezTo>
                      <a:pt x="1356" y="0"/>
                      <a:pt x="1" y="1355"/>
                      <a:pt x="1" y="3039"/>
                    </a:cubicBezTo>
                    <a:cubicBezTo>
                      <a:pt x="1" y="4722"/>
                      <a:pt x="1356" y="6092"/>
                      <a:pt x="3039" y="6092"/>
                    </a:cubicBezTo>
                    <a:cubicBezTo>
                      <a:pt x="4723" y="6092"/>
                      <a:pt x="6092" y="4722"/>
                      <a:pt x="6092" y="3039"/>
                    </a:cubicBezTo>
                    <a:cubicBezTo>
                      <a:pt x="6092" y="1355"/>
                      <a:pt x="4723" y="0"/>
                      <a:pt x="30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3"/>
              <p:cNvSpPr/>
              <p:nvPr/>
            </p:nvSpPr>
            <p:spPr>
              <a:xfrm>
                <a:off x="2913575" y="1752450"/>
                <a:ext cx="168000" cy="167650"/>
              </a:xfrm>
              <a:custGeom>
                <a:rect b="b" l="l" r="r" t="t"/>
                <a:pathLst>
                  <a:path extrusionOk="0" h="6706" w="6720">
                    <a:moveTo>
                      <a:pt x="3353" y="614"/>
                    </a:moveTo>
                    <a:cubicBezTo>
                      <a:pt x="4865" y="614"/>
                      <a:pt x="6107" y="1841"/>
                      <a:pt x="6107" y="3353"/>
                    </a:cubicBezTo>
                    <a:cubicBezTo>
                      <a:pt x="6107" y="4865"/>
                      <a:pt x="4865" y="6092"/>
                      <a:pt x="3353" y="6092"/>
                    </a:cubicBezTo>
                    <a:cubicBezTo>
                      <a:pt x="1841" y="6092"/>
                      <a:pt x="614" y="4865"/>
                      <a:pt x="614" y="3353"/>
                    </a:cubicBezTo>
                    <a:cubicBezTo>
                      <a:pt x="614" y="1841"/>
                      <a:pt x="1841" y="614"/>
                      <a:pt x="3353" y="614"/>
                    </a:cubicBezTo>
                    <a:close/>
                    <a:moveTo>
                      <a:pt x="3353" y="0"/>
                    </a:moveTo>
                    <a:cubicBezTo>
                      <a:pt x="1513" y="0"/>
                      <a:pt x="1" y="1513"/>
                      <a:pt x="1" y="3353"/>
                    </a:cubicBezTo>
                    <a:cubicBezTo>
                      <a:pt x="1" y="5207"/>
                      <a:pt x="1513" y="6705"/>
                      <a:pt x="3353" y="6705"/>
                    </a:cubicBezTo>
                    <a:cubicBezTo>
                      <a:pt x="5208" y="6705"/>
                      <a:pt x="6720" y="5207"/>
                      <a:pt x="6720" y="3353"/>
                    </a:cubicBezTo>
                    <a:cubicBezTo>
                      <a:pt x="6720" y="1513"/>
                      <a:pt x="5208" y="0"/>
                      <a:pt x="3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3"/>
              <p:cNvSpPr/>
              <p:nvPr/>
            </p:nvSpPr>
            <p:spPr>
              <a:xfrm>
                <a:off x="2951400" y="1790250"/>
                <a:ext cx="92375" cy="92400"/>
              </a:xfrm>
              <a:custGeom>
                <a:rect b="b" l="l" r="r" t="t"/>
                <a:pathLst>
                  <a:path extrusionOk="0" h="3696" w="3695">
                    <a:moveTo>
                      <a:pt x="1840" y="1013"/>
                    </a:moveTo>
                    <a:cubicBezTo>
                      <a:pt x="2311" y="1013"/>
                      <a:pt x="2682" y="1384"/>
                      <a:pt x="2682" y="1841"/>
                    </a:cubicBezTo>
                    <a:cubicBezTo>
                      <a:pt x="2682" y="2297"/>
                      <a:pt x="2311" y="2668"/>
                      <a:pt x="1840" y="2668"/>
                    </a:cubicBezTo>
                    <a:cubicBezTo>
                      <a:pt x="1384" y="2668"/>
                      <a:pt x="1013" y="2297"/>
                      <a:pt x="1013" y="1841"/>
                    </a:cubicBezTo>
                    <a:cubicBezTo>
                      <a:pt x="1013" y="1384"/>
                      <a:pt x="1384" y="1013"/>
                      <a:pt x="1840" y="1013"/>
                    </a:cubicBezTo>
                    <a:close/>
                    <a:moveTo>
                      <a:pt x="1840" y="1"/>
                    </a:moveTo>
                    <a:cubicBezTo>
                      <a:pt x="827" y="1"/>
                      <a:pt x="0" y="828"/>
                      <a:pt x="0" y="1841"/>
                    </a:cubicBezTo>
                    <a:cubicBezTo>
                      <a:pt x="0" y="2868"/>
                      <a:pt x="827" y="3695"/>
                      <a:pt x="1840" y="3695"/>
                    </a:cubicBezTo>
                    <a:cubicBezTo>
                      <a:pt x="2867" y="3695"/>
                      <a:pt x="3695" y="2868"/>
                      <a:pt x="3695" y="1841"/>
                    </a:cubicBezTo>
                    <a:cubicBezTo>
                      <a:pt x="3695" y="828"/>
                      <a:pt x="2867" y="1"/>
                      <a:pt x="18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3"/>
              <p:cNvSpPr/>
              <p:nvPr/>
            </p:nvSpPr>
            <p:spPr>
              <a:xfrm>
                <a:off x="3576225" y="3411500"/>
                <a:ext cx="105225" cy="105600"/>
              </a:xfrm>
              <a:custGeom>
                <a:rect b="b" l="l" r="r" t="t"/>
                <a:pathLst>
                  <a:path extrusionOk="0" h="4224" w="4209">
                    <a:moveTo>
                      <a:pt x="2097" y="1"/>
                    </a:moveTo>
                    <a:cubicBezTo>
                      <a:pt x="942" y="1"/>
                      <a:pt x="0" y="942"/>
                      <a:pt x="0" y="2112"/>
                    </a:cubicBezTo>
                    <a:cubicBezTo>
                      <a:pt x="0" y="3267"/>
                      <a:pt x="942" y="4223"/>
                      <a:pt x="2097" y="4223"/>
                    </a:cubicBezTo>
                    <a:cubicBezTo>
                      <a:pt x="3267" y="4223"/>
                      <a:pt x="4208" y="3267"/>
                      <a:pt x="4208" y="2112"/>
                    </a:cubicBezTo>
                    <a:cubicBezTo>
                      <a:pt x="4208" y="942"/>
                      <a:pt x="3267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3"/>
              <p:cNvSpPr/>
              <p:nvPr/>
            </p:nvSpPr>
            <p:spPr>
              <a:xfrm>
                <a:off x="3563375" y="3398675"/>
                <a:ext cx="130900" cy="130900"/>
              </a:xfrm>
              <a:custGeom>
                <a:rect b="b" l="l" r="r" t="t"/>
                <a:pathLst>
                  <a:path extrusionOk="0" h="5236" w="5236">
                    <a:moveTo>
                      <a:pt x="2611" y="1027"/>
                    </a:moveTo>
                    <a:cubicBezTo>
                      <a:pt x="3496" y="1027"/>
                      <a:pt x="4209" y="1740"/>
                      <a:pt x="4209" y="2625"/>
                    </a:cubicBezTo>
                    <a:cubicBezTo>
                      <a:pt x="4209" y="3509"/>
                      <a:pt x="3496" y="4223"/>
                      <a:pt x="2611" y="4223"/>
                    </a:cubicBezTo>
                    <a:cubicBezTo>
                      <a:pt x="1741" y="4223"/>
                      <a:pt x="1013" y="3509"/>
                      <a:pt x="1013" y="2625"/>
                    </a:cubicBezTo>
                    <a:cubicBezTo>
                      <a:pt x="1013" y="1740"/>
                      <a:pt x="1741" y="1027"/>
                      <a:pt x="2611" y="1027"/>
                    </a:cubicBezTo>
                    <a:close/>
                    <a:moveTo>
                      <a:pt x="2611" y="0"/>
                    </a:moveTo>
                    <a:cubicBezTo>
                      <a:pt x="1170" y="0"/>
                      <a:pt x="0" y="1184"/>
                      <a:pt x="0" y="2625"/>
                    </a:cubicBezTo>
                    <a:cubicBezTo>
                      <a:pt x="0" y="4066"/>
                      <a:pt x="1170" y="5235"/>
                      <a:pt x="2611" y="5235"/>
                    </a:cubicBezTo>
                    <a:cubicBezTo>
                      <a:pt x="4066" y="5235"/>
                      <a:pt x="5236" y="4066"/>
                      <a:pt x="5236" y="2625"/>
                    </a:cubicBezTo>
                    <a:cubicBezTo>
                      <a:pt x="5236" y="1184"/>
                      <a:pt x="4066" y="0"/>
                      <a:pt x="2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3"/>
              <p:cNvSpPr/>
              <p:nvPr/>
            </p:nvSpPr>
            <p:spPr>
              <a:xfrm>
                <a:off x="3351525" y="2368350"/>
                <a:ext cx="87050" cy="87400"/>
              </a:xfrm>
              <a:custGeom>
                <a:rect b="b" l="l" r="r" t="t"/>
                <a:pathLst>
                  <a:path extrusionOk="0" h="3496" w="3482">
                    <a:moveTo>
                      <a:pt x="1741" y="1"/>
                    </a:moveTo>
                    <a:cubicBezTo>
                      <a:pt x="771" y="1"/>
                      <a:pt x="1" y="785"/>
                      <a:pt x="1" y="1741"/>
                    </a:cubicBezTo>
                    <a:cubicBezTo>
                      <a:pt x="1" y="2711"/>
                      <a:pt x="771" y="3496"/>
                      <a:pt x="1741" y="3496"/>
                    </a:cubicBezTo>
                    <a:cubicBezTo>
                      <a:pt x="2697" y="3496"/>
                      <a:pt x="3482" y="2711"/>
                      <a:pt x="3482" y="1741"/>
                    </a:cubicBezTo>
                    <a:cubicBezTo>
                      <a:pt x="3482" y="785"/>
                      <a:pt x="2697" y="1"/>
                      <a:pt x="17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3"/>
              <p:cNvSpPr/>
              <p:nvPr/>
            </p:nvSpPr>
            <p:spPr>
              <a:xfrm>
                <a:off x="3343700" y="2360875"/>
                <a:ext cx="102725" cy="102375"/>
              </a:xfrm>
              <a:custGeom>
                <a:rect b="b" l="l" r="r" t="t"/>
                <a:pathLst>
                  <a:path extrusionOk="0" h="4095" w="4109">
                    <a:moveTo>
                      <a:pt x="2054" y="613"/>
                    </a:moveTo>
                    <a:cubicBezTo>
                      <a:pt x="2853" y="613"/>
                      <a:pt x="3495" y="1255"/>
                      <a:pt x="3495" y="2040"/>
                    </a:cubicBezTo>
                    <a:cubicBezTo>
                      <a:pt x="3495" y="2839"/>
                      <a:pt x="2853" y="3481"/>
                      <a:pt x="2054" y="3481"/>
                    </a:cubicBezTo>
                    <a:cubicBezTo>
                      <a:pt x="1255" y="3481"/>
                      <a:pt x="613" y="2839"/>
                      <a:pt x="613" y="2040"/>
                    </a:cubicBezTo>
                    <a:cubicBezTo>
                      <a:pt x="613" y="1255"/>
                      <a:pt x="1255" y="613"/>
                      <a:pt x="2054" y="613"/>
                    </a:cubicBezTo>
                    <a:close/>
                    <a:moveTo>
                      <a:pt x="2054" y="0"/>
                    </a:moveTo>
                    <a:cubicBezTo>
                      <a:pt x="927" y="0"/>
                      <a:pt x="0" y="913"/>
                      <a:pt x="0" y="2040"/>
                    </a:cubicBezTo>
                    <a:cubicBezTo>
                      <a:pt x="0" y="3181"/>
                      <a:pt x="927" y="4094"/>
                      <a:pt x="2054" y="4094"/>
                    </a:cubicBezTo>
                    <a:cubicBezTo>
                      <a:pt x="3181" y="4094"/>
                      <a:pt x="4108" y="3181"/>
                      <a:pt x="4108" y="2040"/>
                    </a:cubicBezTo>
                    <a:cubicBezTo>
                      <a:pt x="4108" y="913"/>
                      <a:pt x="3181" y="0"/>
                      <a:pt x="2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3"/>
              <p:cNvSpPr/>
              <p:nvPr/>
            </p:nvSpPr>
            <p:spPr>
              <a:xfrm>
                <a:off x="2758450" y="2997450"/>
                <a:ext cx="93100" cy="93100"/>
              </a:xfrm>
              <a:custGeom>
                <a:rect b="b" l="l" r="r" t="t"/>
                <a:pathLst>
                  <a:path extrusionOk="0" h="3724" w="3724">
                    <a:moveTo>
                      <a:pt x="1869" y="1"/>
                    </a:moveTo>
                    <a:cubicBezTo>
                      <a:pt x="842" y="1"/>
                      <a:pt x="1" y="828"/>
                      <a:pt x="1" y="1855"/>
                    </a:cubicBezTo>
                    <a:cubicBezTo>
                      <a:pt x="1" y="2896"/>
                      <a:pt x="842" y="3724"/>
                      <a:pt x="1869" y="3724"/>
                    </a:cubicBezTo>
                    <a:cubicBezTo>
                      <a:pt x="2896" y="3724"/>
                      <a:pt x="3724" y="2896"/>
                      <a:pt x="3724" y="1855"/>
                    </a:cubicBezTo>
                    <a:cubicBezTo>
                      <a:pt x="3724" y="828"/>
                      <a:pt x="2896" y="1"/>
                      <a:pt x="18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3"/>
              <p:cNvSpPr/>
              <p:nvPr/>
            </p:nvSpPr>
            <p:spPr>
              <a:xfrm>
                <a:off x="2740625" y="2979625"/>
                <a:ext cx="128775" cy="128775"/>
              </a:xfrm>
              <a:custGeom>
                <a:rect b="b" l="l" r="r" t="t"/>
                <a:pathLst>
                  <a:path extrusionOk="0" h="5151" w="5151">
                    <a:moveTo>
                      <a:pt x="2582" y="1427"/>
                    </a:moveTo>
                    <a:cubicBezTo>
                      <a:pt x="3210" y="1427"/>
                      <a:pt x="3724" y="1940"/>
                      <a:pt x="3724" y="2568"/>
                    </a:cubicBezTo>
                    <a:cubicBezTo>
                      <a:pt x="3724" y="3210"/>
                      <a:pt x="3210" y="3724"/>
                      <a:pt x="2582" y="3724"/>
                    </a:cubicBezTo>
                    <a:cubicBezTo>
                      <a:pt x="1955" y="3724"/>
                      <a:pt x="1441" y="3210"/>
                      <a:pt x="1441" y="2568"/>
                    </a:cubicBezTo>
                    <a:cubicBezTo>
                      <a:pt x="1441" y="1940"/>
                      <a:pt x="1955" y="1427"/>
                      <a:pt x="2582" y="1427"/>
                    </a:cubicBezTo>
                    <a:close/>
                    <a:moveTo>
                      <a:pt x="2582" y="0"/>
                    </a:moveTo>
                    <a:cubicBezTo>
                      <a:pt x="1156" y="0"/>
                      <a:pt x="0" y="1156"/>
                      <a:pt x="0" y="2568"/>
                    </a:cubicBezTo>
                    <a:cubicBezTo>
                      <a:pt x="0" y="3995"/>
                      <a:pt x="1156" y="5150"/>
                      <a:pt x="2582" y="5150"/>
                    </a:cubicBezTo>
                    <a:cubicBezTo>
                      <a:pt x="3995" y="5150"/>
                      <a:pt x="5150" y="3995"/>
                      <a:pt x="5150" y="2568"/>
                    </a:cubicBezTo>
                    <a:cubicBezTo>
                      <a:pt x="5150" y="1156"/>
                      <a:pt x="3995" y="0"/>
                      <a:pt x="25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3"/>
              <p:cNvSpPr/>
              <p:nvPr/>
            </p:nvSpPr>
            <p:spPr>
              <a:xfrm>
                <a:off x="2787350" y="3609075"/>
                <a:ext cx="95600" cy="95975"/>
              </a:xfrm>
              <a:custGeom>
                <a:rect b="b" l="l" r="r" t="t"/>
                <a:pathLst>
                  <a:path extrusionOk="0" h="3839" w="3824">
                    <a:moveTo>
                      <a:pt x="1912" y="1"/>
                    </a:moveTo>
                    <a:cubicBezTo>
                      <a:pt x="856" y="1"/>
                      <a:pt x="0" y="857"/>
                      <a:pt x="0" y="1926"/>
                    </a:cubicBezTo>
                    <a:cubicBezTo>
                      <a:pt x="0" y="2982"/>
                      <a:pt x="856" y="3838"/>
                      <a:pt x="1912" y="3838"/>
                    </a:cubicBezTo>
                    <a:cubicBezTo>
                      <a:pt x="2967" y="3838"/>
                      <a:pt x="3823" y="2982"/>
                      <a:pt x="3823" y="1926"/>
                    </a:cubicBezTo>
                    <a:cubicBezTo>
                      <a:pt x="3823" y="857"/>
                      <a:pt x="2967" y="1"/>
                      <a:pt x="19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3"/>
              <p:cNvSpPr/>
              <p:nvPr/>
            </p:nvSpPr>
            <p:spPr>
              <a:xfrm>
                <a:off x="2779500" y="3601600"/>
                <a:ext cx="110925" cy="110925"/>
              </a:xfrm>
              <a:custGeom>
                <a:rect b="b" l="l" r="r" t="t"/>
                <a:pathLst>
                  <a:path extrusionOk="0" h="4437" w="4437">
                    <a:moveTo>
                      <a:pt x="2226" y="613"/>
                    </a:moveTo>
                    <a:cubicBezTo>
                      <a:pt x="3110" y="613"/>
                      <a:pt x="3823" y="1327"/>
                      <a:pt x="3823" y="2225"/>
                    </a:cubicBezTo>
                    <a:cubicBezTo>
                      <a:pt x="3823" y="3110"/>
                      <a:pt x="3110" y="3823"/>
                      <a:pt x="2226" y="3823"/>
                    </a:cubicBezTo>
                    <a:cubicBezTo>
                      <a:pt x="1341" y="3823"/>
                      <a:pt x="614" y="3110"/>
                      <a:pt x="614" y="2225"/>
                    </a:cubicBezTo>
                    <a:cubicBezTo>
                      <a:pt x="614" y="1327"/>
                      <a:pt x="1341" y="613"/>
                      <a:pt x="2226" y="613"/>
                    </a:cubicBezTo>
                    <a:close/>
                    <a:moveTo>
                      <a:pt x="2226" y="0"/>
                    </a:moveTo>
                    <a:cubicBezTo>
                      <a:pt x="999" y="0"/>
                      <a:pt x="0" y="999"/>
                      <a:pt x="0" y="2225"/>
                    </a:cubicBezTo>
                    <a:cubicBezTo>
                      <a:pt x="0" y="3438"/>
                      <a:pt x="999" y="4437"/>
                      <a:pt x="2226" y="4437"/>
                    </a:cubicBezTo>
                    <a:cubicBezTo>
                      <a:pt x="3438" y="4437"/>
                      <a:pt x="4437" y="3438"/>
                      <a:pt x="4437" y="2225"/>
                    </a:cubicBezTo>
                    <a:cubicBezTo>
                      <a:pt x="4437" y="999"/>
                      <a:pt x="3438" y="0"/>
                      <a:pt x="2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3"/>
              <p:cNvSpPr/>
              <p:nvPr/>
            </p:nvSpPr>
            <p:spPr>
              <a:xfrm>
                <a:off x="4073350" y="1588050"/>
                <a:ext cx="97050" cy="97025"/>
              </a:xfrm>
              <a:custGeom>
                <a:rect b="b" l="l" r="r" t="t"/>
                <a:pathLst>
                  <a:path extrusionOk="0" h="3881" w="3882">
                    <a:moveTo>
                      <a:pt x="1941" y="0"/>
                    </a:moveTo>
                    <a:cubicBezTo>
                      <a:pt x="871" y="0"/>
                      <a:pt x="1" y="870"/>
                      <a:pt x="1" y="1940"/>
                    </a:cubicBezTo>
                    <a:cubicBezTo>
                      <a:pt x="1" y="3010"/>
                      <a:pt x="871" y="3880"/>
                      <a:pt x="1941" y="3880"/>
                    </a:cubicBezTo>
                    <a:cubicBezTo>
                      <a:pt x="3011" y="3880"/>
                      <a:pt x="3881" y="3010"/>
                      <a:pt x="3881" y="1940"/>
                    </a:cubicBezTo>
                    <a:cubicBezTo>
                      <a:pt x="3881" y="870"/>
                      <a:pt x="3011" y="0"/>
                      <a:pt x="1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3"/>
              <p:cNvSpPr/>
              <p:nvPr/>
            </p:nvSpPr>
            <p:spPr>
              <a:xfrm>
                <a:off x="3824425" y="2737475"/>
                <a:ext cx="129125" cy="129125"/>
              </a:xfrm>
              <a:custGeom>
                <a:rect b="b" l="l" r="r" t="t"/>
                <a:pathLst>
                  <a:path extrusionOk="0" h="5165" w="5165">
                    <a:moveTo>
                      <a:pt x="2583" y="0"/>
                    </a:moveTo>
                    <a:cubicBezTo>
                      <a:pt x="1156" y="0"/>
                      <a:pt x="1" y="1156"/>
                      <a:pt x="1" y="2582"/>
                    </a:cubicBezTo>
                    <a:cubicBezTo>
                      <a:pt x="1" y="4009"/>
                      <a:pt x="1156" y="5164"/>
                      <a:pt x="2583" y="5164"/>
                    </a:cubicBezTo>
                    <a:cubicBezTo>
                      <a:pt x="4009" y="5164"/>
                      <a:pt x="5165" y="4009"/>
                      <a:pt x="5165" y="2582"/>
                    </a:cubicBezTo>
                    <a:cubicBezTo>
                      <a:pt x="5165" y="1156"/>
                      <a:pt x="4009" y="0"/>
                      <a:pt x="25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3"/>
              <p:cNvSpPr/>
              <p:nvPr/>
            </p:nvSpPr>
            <p:spPr>
              <a:xfrm>
                <a:off x="3806600" y="2719625"/>
                <a:ext cx="164800" cy="164800"/>
              </a:xfrm>
              <a:custGeom>
                <a:rect b="b" l="l" r="r" t="t"/>
                <a:pathLst>
                  <a:path extrusionOk="0" h="6592" w="6592">
                    <a:moveTo>
                      <a:pt x="3296" y="1427"/>
                    </a:moveTo>
                    <a:cubicBezTo>
                      <a:pt x="4323" y="1427"/>
                      <a:pt x="5165" y="2269"/>
                      <a:pt x="5165" y="3296"/>
                    </a:cubicBezTo>
                    <a:cubicBezTo>
                      <a:pt x="5165" y="4323"/>
                      <a:pt x="4323" y="5165"/>
                      <a:pt x="3296" y="5165"/>
                    </a:cubicBezTo>
                    <a:cubicBezTo>
                      <a:pt x="2269" y="5165"/>
                      <a:pt x="1427" y="4323"/>
                      <a:pt x="1427" y="3296"/>
                    </a:cubicBezTo>
                    <a:cubicBezTo>
                      <a:pt x="1427" y="2269"/>
                      <a:pt x="2269" y="1427"/>
                      <a:pt x="3296" y="1427"/>
                    </a:cubicBezTo>
                    <a:close/>
                    <a:moveTo>
                      <a:pt x="3296" y="1"/>
                    </a:moveTo>
                    <a:cubicBezTo>
                      <a:pt x="1484" y="1"/>
                      <a:pt x="0" y="1485"/>
                      <a:pt x="0" y="3296"/>
                    </a:cubicBezTo>
                    <a:cubicBezTo>
                      <a:pt x="0" y="5122"/>
                      <a:pt x="1484" y="6592"/>
                      <a:pt x="3296" y="6592"/>
                    </a:cubicBezTo>
                    <a:cubicBezTo>
                      <a:pt x="5122" y="6592"/>
                      <a:pt x="6591" y="5122"/>
                      <a:pt x="6591" y="3296"/>
                    </a:cubicBezTo>
                    <a:cubicBezTo>
                      <a:pt x="6591" y="1485"/>
                      <a:pt x="5122" y="1"/>
                      <a:pt x="32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3"/>
              <p:cNvSpPr/>
              <p:nvPr/>
            </p:nvSpPr>
            <p:spPr>
              <a:xfrm>
                <a:off x="3168575" y="2632625"/>
                <a:ext cx="82400" cy="82400"/>
              </a:xfrm>
              <a:custGeom>
                <a:rect b="b" l="l" r="r" t="t"/>
                <a:pathLst>
                  <a:path extrusionOk="0" h="3296" w="3296">
                    <a:moveTo>
                      <a:pt x="1641" y="0"/>
                    </a:moveTo>
                    <a:cubicBezTo>
                      <a:pt x="728" y="0"/>
                      <a:pt x="1" y="728"/>
                      <a:pt x="1" y="1641"/>
                    </a:cubicBezTo>
                    <a:cubicBezTo>
                      <a:pt x="1" y="2554"/>
                      <a:pt x="728" y="3296"/>
                      <a:pt x="1641" y="3296"/>
                    </a:cubicBezTo>
                    <a:cubicBezTo>
                      <a:pt x="2554" y="3296"/>
                      <a:pt x="3296" y="2554"/>
                      <a:pt x="3296" y="1641"/>
                    </a:cubicBezTo>
                    <a:cubicBezTo>
                      <a:pt x="3296" y="728"/>
                      <a:pt x="2554" y="0"/>
                      <a:pt x="16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3"/>
              <p:cNvSpPr/>
              <p:nvPr/>
            </p:nvSpPr>
            <p:spPr>
              <a:xfrm>
                <a:off x="3155750" y="2619775"/>
                <a:ext cx="107725" cy="107725"/>
              </a:xfrm>
              <a:custGeom>
                <a:rect b="b" l="l" r="r" t="t"/>
                <a:pathLst>
                  <a:path extrusionOk="0" h="4309" w="4309">
                    <a:moveTo>
                      <a:pt x="2154" y="1028"/>
                    </a:moveTo>
                    <a:cubicBezTo>
                      <a:pt x="2782" y="1028"/>
                      <a:pt x="3295" y="1527"/>
                      <a:pt x="3295" y="2155"/>
                    </a:cubicBezTo>
                    <a:cubicBezTo>
                      <a:pt x="3295" y="2782"/>
                      <a:pt x="2782" y="3296"/>
                      <a:pt x="2154" y="3296"/>
                    </a:cubicBezTo>
                    <a:cubicBezTo>
                      <a:pt x="1527" y="3296"/>
                      <a:pt x="1013" y="2782"/>
                      <a:pt x="1013" y="2155"/>
                    </a:cubicBezTo>
                    <a:cubicBezTo>
                      <a:pt x="1013" y="1527"/>
                      <a:pt x="1527" y="1028"/>
                      <a:pt x="2154" y="1028"/>
                    </a:cubicBezTo>
                    <a:close/>
                    <a:moveTo>
                      <a:pt x="2154" y="1"/>
                    </a:moveTo>
                    <a:cubicBezTo>
                      <a:pt x="970" y="1"/>
                      <a:pt x="0" y="971"/>
                      <a:pt x="0" y="2155"/>
                    </a:cubicBezTo>
                    <a:cubicBezTo>
                      <a:pt x="0" y="3353"/>
                      <a:pt x="970" y="4309"/>
                      <a:pt x="2154" y="4309"/>
                    </a:cubicBezTo>
                    <a:cubicBezTo>
                      <a:pt x="3338" y="4309"/>
                      <a:pt x="4308" y="3353"/>
                      <a:pt x="4308" y="2155"/>
                    </a:cubicBezTo>
                    <a:cubicBezTo>
                      <a:pt x="4308" y="971"/>
                      <a:pt x="3338" y="1"/>
                      <a:pt x="2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3"/>
              <p:cNvSpPr/>
              <p:nvPr/>
            </p:nvSpPr>
            <p:spPr>
              <a:xfrm>
                <a:off x="2689275" y="2513850"/>
                <a:ext cx="146950" cy="146975"/>
              </a:xfrm>
              <a:custGeom>
                <a:rect b="b" l="l" r="r" t="t"/>
                <a:pathLst>
                  <a:path extrusionOk="0" h="5879" w="5878">
                    <a:moveTo>
                      <a:pt x="2939" y="1"/>
                    </a:moveTo>
                    <a:cubicBezTo>
                      <a:pt x="1312" y="1"/>
                      <a:pt x="0" y="1313"/>
                      <a:pt x="0" y="2940"/>
                    </a:cubicBezTo>
                    <a:cubicBezTo>
                      <a:pt x="0" y="4566"/>
                      <a:pt x="1312" y="5878"/>
                      <a:pt x="2939" y="5878"/>
                    </a:cubicBezTo>
                    <a:cubicBezTo>
                      <a:pt x="4565" y="5878"/>
                      <a:pt x="5877" y="4566"/>
                      <a:pt x="5877" y="2940"/>
                    </a:cubicBezTo>
                    <a:cubicBezTo>
                      <a:pt x="5877" y="1313"/>
                      <a:pt x="4565" y="1"/>
                      <a:pt x="29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3"/>
              <p:cNvSpPr/>
              <p:nvPr/>
            </p:nvSpPr>
            <p:spPr>
              <a:xfrm>
                <a:off x="2681775" y="2506375"/>
                <a:ext cx="161925" cy="161925"/>
              </a:xfrm>
              <a:custGeom>
                <a:rect b="b" l="l" r="r" t="t"/>
                <a:pathLst>
                  <a:path extrusionOk="0" h="6477" w="6477">
                    <a:moveTo>
                      <a:pt x="3239" y="614"/>
                    </a:moveTo>
                    <a:cubicBezTo>
                      <a:pt x="4694" y="614"/>
                      <a:pt x="5878" y="1783"/>
                      <a:pt x="5878" y="3239"/>
                    </a:cubicBezTo>
                    <a:cubicBezTo>
                      <a:pt x="5878" y="4694"/>
                      <a:pt x="4694" y="5878"/>
                      <a:pt x="3239" y="5878"/>
                    </a:cubicBezTo>
                    <a:cubicBezTo>
                      <a:pt x="1784" y="5878"/>
                      <a:pt x="614" y="4694"/>
                      <a:pt x="614" y="3239"/>
                    </a:cubicBezTo>
                    <a:cubicBezTo>
                      <a:pt x="614" y="1783"/>
                      <a:pt x="1784" y="614"/>
                      <a:pt x="3239" y="614"/>
                    </a:cubicBezTo>
                    <a:close/>
                    <a:moveTo>
                      <a:pt x="3239" y="0"/>
                    </a:moveTo>
                    <a:cubicBezTo>
                      <a:pt x="1456" y="0"/>
                      <a:pt x="0" y="1455"/>
                      <a:pt x="0" y="3239"/>
                    </a:cubicBezTo>
                    <a:cubicBezTo>
                      <a:pt x="0" y="5036"/>
                      <a:pt x="1456" y="6477"/>
                      <a:pt x="3239" y="6477"/>
                    </a:cubicBezTo>
                    <a:cubicBezTo>
                      <a:pt x="5036" y="6477"/>
                      <a:pt x="6477" y="5036"/>
                      <a:pt x="6477" y="3239"/>
                    </a:cubicBezTo>
                    <a:cubicBezTo>
                      <a:pt x="6477" y="1455"/>
                      <a:pt x="5036" y="0"/>
                      <a:pt x="3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3"/>
              <p:cNvSpPr/>
              <p:nvPr/>
            </p:nvSpPr>
            <p:spPr>
              <a:xfrm>
                <a:off x="2722775" y="2547375"/>
                <a:ext cx="79925" cy="79925"/>
              </a:xfrm>
              <a:custGeom>
                <a:rect b="b" l="l" r="r" t="t"/>
                <a:pathLst>
                  <a:path extrusionOk="0" h="3197" w="3197">
                    <a:moveTo>
                      <a:pt x="1599" y="1"/>
                    </a:moveTo>
                    <a:cubicBezTo>
                      <a:pt x="714" y="1"/>
                      <a:pt x="1" y="714"/>
                      <a:pt x="1" y="1599"/>
                    </a:cubicBezTo>
                    <a:cubicBezTo>
                      <a:pt x="1" y="2483"/>
                      <a:pt x="714" y="3196"/>
                      <a:pt x="1599" y="3196"/>
                    </a:cubicBezTo>
                    <a:cubicBezTo>
                      <a:pt x="2483" y="3196"/>
                      <a:pt x="3196" y="2483"/>
                      <a:pt x="3196" y="1599"/>
                    </a:cubicBezTo>
                    <a:cubicBezTo>
                      <a:pt x="3196" y="714"/>
                      <a:pt x="2483" y="1"/>
                      <a:pt x="15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3"/>
              <p:cNvSpPr/>
              <p:nvPr/>
            </p:nvSpPr>
            <p:spPr>
              <a:xfrm>
                <a:off x="3373650" y="1223925"/>
                <a:ext cx="73125" cy="73475"/>
              </a:xfrm>
              <a:custGeom>
                <a:rect b="b" l="l" r="r" t="t"/>
                <a:pathLst>
                  <a:path extrusionOk="0" h="2939" w="2925">
                    <a:moveTo>
                      <a:pt x="1455" y="0"/>
                    </a:moveTo>
                    <a:cubicBezTo>
                      <a:pt x="657" y="0"/>
                      <a:pt x="0" y="656"/>
                      <a:pt x="0" y="1470"/>
                    </a:cubicBezTo>
                    <a:cubicBezTo>
                      <a:pt x="0" y="2283"/>
                      <a:pt x="657" y="2939"/>
                      <a:pt x="1455" y="2939"/>
                    </a:cubicBezTo>
                    <a:cubicBezTo>
                      <a:pt x="2269" y="2939"/>
                      <a:pt x="2925" y="2283"/>
                      <a:pt x="2925" y="1470"/>
                    </a:cubicBezTo>
                    <a:cubicBezTo>
                      <a:pt x="2925" y="656"/>
                      <a:pt x="2269" y="0"/>
                      <a:pt x="14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9" name="Google Shape;2379;p24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2380" name="Google Shape;2380;p24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4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4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4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4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5" name="Google Shape;2385;p24"/>
          <p:cNvGrpSpPr/>
          <p:nvPr/>
        </p:nvGrpSpPr>
        <p:grpSpPr>
          <a:xfrm rot="-2700000">
            <a:off x="8301734" y="3364508"/>
            <a:ext cx="2200508" cy="2534014"/>
            <a:chOff x="2166075" y="959650"/>
            <a:chExt cx="3498975" cy="4029275"/>
          </a:xfrm>
        </p:grpSpPr>
        <p:sp>
          <p:nvSpPr>
            <p:cNvPr id="2386" name="Google Shape;2386;p24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4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4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4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4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4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4"/>
          <p:cNvSpPr txBox="1"/>
          <p:nvPr>
            <p:ph idx="1" type="body"/>
          </p:nvPr>
        </p:nvSpPr>
        <p:spPr>
          <a:xfrm>
            <a:off x="713225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9" name="Google Shape;219;p4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220" name="Google Shape;220;p4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4"/>
          <p:cNvGrpSpPr/>
          <p:nvPr/>
        </p:nvGrpSpPr>
        <p:grpSpPr>
          <a:xfrm flipH="1" rot="-8100000">
            <a:off x="7141381" y="1477738"/>
            <a:ext cx="2959082" cy="3407557"/>
            <a:chOff x="2166075" y="959650"/>
            <a:chExt cx="3498975" cy="4029275"/>
          </a:xfrm>
        </p:grpSpPr>
        <p:sp>
          <p:nvSpPr>
            <p:cNvPr id="226" name="Google Shape;226;p4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4"/>
          <p:cNvGrpSpPr/>
          <p:nvPr/>
        </p:nvGrpSpPr>
        <p:grpSpPr>
          <a:xfrm>
            <a:off x="8424001" y="218732"/>
            <a:ext cx="4089250" cy="2392691"/>
            <a:chOff x="5490925" y="397700"/>
            <a:chExt cx="3012783" cy="1762831"/>
          </a:xfrm>
        </p:grpSpPr>
        <p:sp>
          <p:nvSpPr>
            <p:cNvPr id="289" name="Google Shape;289;p4"/>
            <p:cNvSpPr/>
            <p:nvPr/>
          </p:nvSpPr>
          <p:spPr>
            <a:xfrm>
              <a:off x="5667179" y="397700"/>
              <a:ext cx="2836529" cy="764704"/>
            </a:xfrm>
            <a:custGeom>
              <a:rect b="b" l="l" r="r" t="t"/>
              <a:pathLst>
                <a:path extrusionOk="0" h="12708" w="47138">
                  <a:moveTo>
                    <a:pt x="22447" y="1"/>
                  </a:moveTo>
                  <a:cubicBezTo>
                    <a:pt x="21420" y="1"/>
                    <a:pt x="19822" y="115"/>
                    <a:pt x="17996" y="229"/>
                  </a:cubicBezTo>
                  <a:cubicBezTo>
                    <a:pt x="15443" y="389"/>
                    <a:pt x="12462" y="586"/>
                    <a:pt x="9833" y="586"/>
                  </a:cubicBezTo>
                  <a:cubicBezTo>
                    <a:pt x="8702" y="586"/>
                    <a:pt x="7635" y="549"/>
                    <a:pt x="6697" y="457"/>
                  </a:cubicBezTo>
                  <a:cubicBezTo>
                    <a:pt x="6123" y="410"/>
                    <a:pt x="5589" y="385"/>
                    <a:pt x="5094" y="385"/>
                  </a:cubicBezTo>
                  <a:cubicBezTo>
                    <a:pt x="3229" y="385"/>
                    <a:pt x="1924" y="733"/>
                    <a:pt x="1142" y="1485"/>
                  </a:cubicBezTo>
                  <a:cubicBezTo>
                    <a:pt x="1" y="2512"/>
                    <a:pt x="1" y="4072"/>
                    <a:pt x="1" y="5441"/>
                  </a:cubicBezTo>
                  <a:lnTo>
                    <a:pt x="1" y="12708"/>
                  </a:lnTo>
                  <a:lnTo>
                    <a:pt x="305" y="12708"/>
                  </a:lnTo>
                  <a:lnTo>
                    <a:pt x="305" y="5441"/>
                  </a:lnTo>
                  <a:cubicBezTo>
                    <a:pt x="305" y="4072"/>
                    <a:pt x="305" y="2626"/>
                    <a:pt x="1332" y="1713"/>
                  </a:cubicBezTo>
                  <a:cubicBezTo>
                    <a:pt x="2081" y="1024"/>
                    <a:pt x="3325" y="689"/>
                    <a:pt x="5102" y="689"/>
                  </a:cubicBezTo>
                  <a:cubicBezTo>
                    <a:pt x="5582" y="689"/>
                    <a:pt x="6100" y="713"/>
                    <a:pt x="6659" y="762"/>
                  </a:cubicBezTo>
                  <a:cubicBezTo>
                    <a:pt x="7609" y="853"/>
                    <a:pt x="8683" y="890"/>
                    <a:pt x="9820" y="890"/>
                  </a:cubicBezTo>
                  <a:cubicBezTo>
                    <a:pt x="12462" y="890"/>
                    <a:pt x="15443" y="693"/>
                    <a:pt x="17996" y="534"/>
                  </a:cubicBezTo>
                  <a:cubicBezTo>
                    <a:pt x="19860" y="419"/>
                    <a:pt x="21458" y="305"/>
                    <a:pt x="22447" y="305"/>
                  </a:cubicBezTo>
                  <a:cubicBezTo>
                    <a:pt x="28572" y="305"/>
                    <a:pt x="46947" y="762"/>
                    <a:pt x="47138" y="762"/>
                  </a:cubicBezTo>
                  <a:lnTo>
                    <a:pt x="47138" y="457"/>
                  </a:lnTo>
                  <a:cubicBezTo>
                    <a:pt x="46947" y="457"/>
                    <a:pt x="28572" y="1"/>
                    <a:pt x="224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648885" y="677034"/>
              <a:ext cx="55000" cy="109940"/>
            </a:xfrm>
            <a:custGeom>
              <a:rect b="b" l="l" r="r" t="t"/>
              <a:pathLst>
                <a:path extrusionOk="0" h="1827" w="914">
                  <a:moveTo>
                    <a:pt x="1" y="0"/>
                  </a:moveTo>
                  <a:lnTo>
                    <a:pt x="1" y="1826"/>
                  </a:lnTo>
                  <a:lnTo>
                    <a:pt x="914" y="182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619099" y="1162348"/>
              <a:ext cx="114573" cy="43567"/>
            </a:xfrm>
            <a:custGeom>
              <a:rect b="b" l="l" r="r" t="t"/>
              <a:pathLst>
                <a:path extrusionOk="0" h="724" w="1904">
                  <a:moveTo>
                    <a:pt x="1" y="1"/>
                  </a:moveTo>
                  <a:lnTo>
                    <a:pt x="1" y="723"/>
                  </a:lnTo>
                  <a:lnTo>
                    <a:pt x="1903" y="723"/>
                  </a:lnTo>
                  <a:lnTo>
                    <a:pt x="1903" y="1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5490925" y="1205855"/>
              <a:ext cx="1000470" cy="954676"/>
            </a:xfrm>
            <a:custGeom>
              <a:rect b="b" l="l" r="r" t="t"/>
              <a:pathLst>
                <a:path extrusionOk="0" h="15865" w="16626">
                  <a:moveTo>
                    <a:pt x="0" y="0"/>
                  </a:moveTo>
                  <a:lnTo>
                    <a:pt x="0" y="15865"/>
                  </a:lnTo>
                  <a:lnTo>
                    <a:pt x="16626" y="15865"/>
                  </a:lnTo>
                  <a:lnTo>
                    <a:pt x="16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5543578" y="1253935"/>
              <a:ext cx="892877" cy="858517"/>
            </a:xfrm>
            <a:custGeom>
              <a:rect b="b" l="l" r="r" t="t"/>
              <a:pathLst>
                <a:path extrusionOk="0" h="14267" w="14838">
                  <a:moveTo>
                    <a:pt x="0" y="0"/>
                  </a:moveTo>
                  <a:lnTo>
                    <a:pt x="0" y="14267"/>
                  </a:lnTo>
                  <a:lnTo>
                    <a:pt x="14838" y="14267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5607665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5694679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5781692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5868646" y="1279089"/>
              <a:ext cx="25274" cy="45853"/>
            </a:xfrm>
            <a:custGeom>
              <a:rect b="b" l="l" r="r" t="t"/>
              <a:pathLst>
                <a:path extrusionOk="0" h="762" w="420">
                  <a:moveTo>
                    <a:pt x="1" y="1"/>
                  </a:moveTo>
                  <a:lnTo>
                    <a:pt x="1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5953373" y="1279089"/>
              <a:ext cx="27500" cy="45853"/>
            </a:xfrm>
            <a:custGeom>
              <a:rect b="b" l="l" r="r" t="t"/>
              <a:pathLst>
                <a:path extrusionOk="0" h="762" w="457">
                  <a:moveTo>
                    <a:pt x="0" y="1"/>
                  </a:moveTo>
                  <a:lnTo>
                    <a:pt x="0" y="762"/>
                  </a:lnTo>
                  <a:lnTo>
                    <a:pt x="457" y="762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6040386" y="1279089"/>
              <a:ext cx="25213" cy="45853"/>
            </a:xfrm>
            <a:custGeom>
              <a:rect b="b" l="l" r="r" t="t"/>
              <a:pathLst>
                <a:path extrusionOk="0" h="762" w="419">
                  <a:moveTo>
                    <a:pt x="0" y="1"/>
                  </a:moveTo>
                  <a:lnTo>
                    <a:pt x="0" y="762"/>
                  </a:lnTo>
                  <a:lnTo>
                    <a:pt x="419" y="762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5571018" y="1853703"/>
              <a:ext cx="57347" cy="185520"/>
            </a:xfrm>
            <a:custGeom>
              <a:rect b="b" l="l" r="r" t="t"/>
              <a:pathLst>
                <a:path extrusionOk="0" h="3083" w="953">
                  <a:moveTo>
                    <a:pt x="686" y="1"/>
                  </a:moveTo>
                  <a:cubicBezTo>
                    <a:pt x="686" y="1"/>
                    <a:pt x="724" y="838"/>
                    <a:pt x="419" y="1485"/>
                  </a:cubicBezTo>
                  <a:cubicBezTo>
                    <a:pt x="191" y="1979"/>
                    <a:pt x="39" y="2550"/>
                    <a:pt x="1" y="3083"/>
                  </a:cubicBezTo>
                  <a:lnTo>
                    <a:pt x="191" y="3083"/>
                  </a:lnTo>
                  <a:cubicBezTo>
                    <a:pt x="267" y="2588"/>
                    <a:pt x="381" y="2017"/>
                    <a:pt x="610" y="1561"/>
                  </a:cubicBezTo>
                  <a:cubicBezTo>
                    <a:pt x="952" y="876"/>
                    <a:pt x="914" y="39"/>
                    <a:pt x="9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5655745" y="1853703"/>
              <a:ext cx="71007" cy="185520"/>
            </a:xfrm>
            <a:custGeom>
              <a:rect b="b" l="l" r="r" t="t"/>
              <a:pathLst>
                <a:path extrusionOk="0" h="3083" w="1180">
                  <a:moveTo>
                    <a:pt x="191" y="1"/>
                  </a:moveTo>
                  <a:cubicBezTo>
                    <a:pt x="191" y="77"/>
                    <a:pt x="1" y="1903"/>
                    <a:pt x="647" y="2702"/>
                  </a:cubicBezTo>
                  <a:cubicBezTo>
                    <a:pt x="762" y="2816"/>
                    <a:pt x="876" y="2968"/>
                    <a:pt x="914" y="3083"/>
                  </a:cubicBezTo>
                  <a:lnTo>
                    <a:pt x="1180" y="3083"/>
                  </a:lnTo>
                  <a:cubicBezTo>
                    <a:pt x="1066" y="2930"/>
                    <a:pt x="952" y="2740"/>
                    <a:pt x="800" y="2588"/>
                  </a:cubicBezTo>
                  <a:cubicBezTo>
                    <a:pt x="191" y="1865"/>
                    <a:pt x="381" y="39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5655745" y="1858337"/>
              <a:ext cx="73353" cy="180886"/>
            </a:xfrm>
            <a:custGeom>
              <a:rect b="b" l="l" r="r" t="t"/>
              <a:pathLst>
                <a:path extrusionOk="0" h="3006" w="1219">
                  <a:moveTo>
                    <a:pt x="990" y="0"/>
                  </a:moveTo>
                  <a:cubicBezTo>
                    <a:pt x="990" y="0"/>
                    <a:pt x="1028" y="685"/>
                    <a:pt x="990" y="1332"/>
                  </a:cubicBezTo>
                  <a:cubicBezTo>
                    <a:pt x="990" y="1636"/>
                    <a:pt x="800" y="1864"/>
                    <a:pt x="571" y="2131"/>
                  </a:cubicBezTo>
                  <a:cubicBezTo>
                    <a:pt x="343" y="2397"/>
                    <a:pt x="77" y="2663"/>
                    <a:pt x="1" y="3006"/>
                  </a:cubicBezTo>
                  <a:lnTo>
                    <a:pt x="229" y="3006"/>
                  </a:lnTo>
                  <a:cubicBezTo>
                    <a:pt x="305" y="2739"/>
                    <a:pt x="495" y="2511"/>
                    <a:pt x="723" y="2283"/>
                  </a:cubicBezTo>
                  <a:cubicBezTo>
                    <a:pt x="952" y="1978"/>
                    <a:pt x="1218" y="1712"/>
                    <a:pt x="1218" y="1370"/>
                  </a:cubicBezTo>
                  <a:cubicBezTo>
                    <a:pt x="1218" y="685"/>
                    <a:pt x="1218" y="0"/>
                    <a:pt x="1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5763339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191" y="0"/>
                  </a:moveTo>
                  <a:cubicBezTo>
                    <a:pt x="191" y="38"/>
                    <a:pt x="1" y="1141"/>
                    <a:pt x="647" y="1940"/>
                  </a:cubicBezTo>
                  <a:cubicBezTo>
                    <a:pt x="838" y="2207"/>
                    <a:pt x="952" y="2587"/>
                    <a:pt x="1028" y="3006"/>
                  </a:cubicBezTo>
                  <a:lnTo>
                    <a:pt x="1256" y="3006"/>
                  </a:lnTo>
                  <a:cubicBezTo>
                    <a:pt x="1180" y="2549"/>
                    <a:pt x="1028" y="2092"/>
                    <a:pt x="800" y="1788"/>
                  </a:cubicBezTo>
                  <a:cubicBezTo>
                    <a:pt x="229" y="1103"/>
                    <a:pt x="381" y="38"/>
                    <a:pt x="381" y="3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5870932" y="1853703"/>
              <a:ext cx="25274" cy="185520"/>
            </a:xfrm>
            <a:custGeom>
              <a:rect b="b" l="l" r="r" t="t"/>
              <a:pathLst>
                <a:path extrusionOk="0" h="3083" w="420">
                  <a:moveTo>
                    <a:pt x="191" y="1"/>
                  </a:moveTo>
                  <a:cubicBezTo>
                    <a:pt x="191" y="1"/>
                    <a:pt x="153" y="914"/>
                    <a:pt x="115" y="1713"/>
                  </a:cubicBezTo>
                  <a:cubicBezTo>
                    <a:pt x="115" y="2131"/>
                    <a:pt x="39" y="2626"/>
                    <a:pt x="1" y="3083"/>
                  </a:cubicBezTo>
                  <a:lnTo>
                    <a:pt x="191" y="3083"/>
                  </a:lnTo>
                  <a:cubicBezTo>
                    <a:pt x="267" y="2626"/>
                    <a:pt x="305" y="2131"/>
                    <a:pt x="343" y="1713"/>
                  </a:cubicBezTo>
                  <a:cubicBezTo>
                    <a:pt x="343" y="914"/>
                    <a:pt x="419" y="1"/>
                    <a:pt x="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5937366" y="1858337"/>
              <a:ext cx="73293" cy="180886"/>
            </a:xfrm>
            <a:custGeom>
              <a:rect b="b" l="l" r="r" t="t"/>
              <a:pathLst>
                <a:path extrusionOk="0" h="3006" w="1218">
                  <a:moveTo>
                    <a:pt x="76" y="0"/>
                  </a:moveTo>
                  <a:cubicBezTo>
                    <a:pt x="76" y="38"/>
                    <a:pt x="0" y="1256"/>
                    <a:pt x="76" y="1674"/>
                  </a:cubicBezTo>
                  <a:cubicBezTo>
                    <a:pt x="114" y="1826"/>
                    <a:pt x="266" y="2054"/>
                    <a:pt x="495" y="2283"/>
                  </a:cubicBezTo>
                  <a:cubicBezTo>
                    <a:pt x="685" y="2511"/>
                    <a:pt x="913" y="2739"/>
                    <a:pt x="1027" y="3006"/>
                  </a:cubicBezTo>
                  <a:lnTo>
                    <a:pt x="1217" y="3006"/>
                  </a:lnTo>
                  <a:cubicBezTo>
                    <a:pt x="1103" y="2701"/>
                    <a:pt x="837" y="2397"/>
                    <a:pt x="647" y="2131"/>
                  </a:cubicBezTo>
                  <a:cubicBezTo>
                    <a:pt x="457" y="1940"/>
                    <a:pt x="304" y="1750"/>
                    <a:pt x="266" y="1636"/>
                  </a:cubicBezTo>
                  <a:cubicBezTo>
                    <a:pt x="190" y="1256"/>
                    <a:pt x="266" y="38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5941939" y="1858337"/>
              <a:ext cx="61860" cy="180886"/>
            </a:xfrm>
            <a:custGeom>
              <a:rect b="b" l="l" r="r" t="t"/>
              <a:pathLst>
                <a:path extrusionOk="0" h="3006" w="1028">
                  <a:moveTo>
                    <a:pt x="837" y="0"/>
                  </a:moveTo>
                  <a:cubicBezTo>
                    <a:pt x="837" y="0"/>
                    <a:pt x="837" y="1027"/>
                    <a:pt x="647" y="1484"/>
                  </a:cubicBezTo>
                  <a:cubicBezTo>
                    <a:pt x="571" y="1674"/>
                    <a:pt x="495" y="1902"/>
                    <a:pt x="381" y="2131"/>
                  </a:cubicBezTo>
                  <a:cubicBezTo>
                    <a:pt x="228" y="2435"/>
                    <a:pt x="76" y="2739"/>
                    <a:pt x="0" y="3006"/>
                  </a:cubicBezTo>
                  <a:lnTo>
                    <a:pt x="190" y="3006"/>
                  </a:lnTo>
                  <a:cubicBezTo>
                    <a:pt x="305" y="2777"/>
                    <a:pt x="419" y="2511"/>
                    <a:pt x="533" y="2245"/>
                  </a:cubicBezTo>
                  <a:cubicBezTo>
                    <a:pt x="647" y="1978"/>
                    <a:pt x="761" y="1750"/>
                    <a:pt x="837" y="1560"/>
                  </a:cubicBezTo>
                  <a:cubicBezTo>
                    <a:pt x="1027" y="1065"/>
                    <a:pt x="1027" y="38"/>
                    <a:pt x="10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6035753" y="1858337"/>
              <a:ext cx="75640" cy="180886"/>
            </a:xfrm>
            <a:custGeom>
              <a:rect b="b" l="l" r="r" t="t"/>
              <a:pathLst>
                <a:path extrusionOk="0" h="3006" w="1257">
                  <a:moveTo>
                    <a:pt x="229" y="0"/>
                  </a:moveTo>
                  <a:lnTo>
                    <a:pt x="229" y="0"/>
                  </a:lnTo>
                  <a:cubicBezTo>
                    <a:pt x="191" y="38"/>
                    <a:pt x="1" y="1217"/>
                    <a:pt x="458" y="1788"/>
                  </a:cubicBezTo>
                  <a:cubicBezTo>
                    <a:pt x="686" y="2054"/>
                    <a:pt x="914" y="2511"/>
                    <a:pt x="1066" y="3006"/>
                  </a:cubicBezTo>
                  <a:lnTo>
                    <a:pt x="1256" y="3006"/>
                  </a:lnTo>
                  <a:cubicBezTo>
                    <a:pt x="1104" y="2473"/>
                    <a:pt x="876" y="1978"/>
                    <a:pt x="610" y="1674"/>
                  </a:cubicBezTo>
                  <a:cubicBezTo>
                    <a:pt x="191" y="1141"/>
                    <a:pt x="419" y="38"/>
                    <a:pt x="419" y="38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5543578" y="2023157"/>
              <a:ext cx="892877" cy="34360"/>
            </a:xfrm>
            <a:custGeom>
              <a:rect b="b" l="l" r="r" t="t"/>
              <a:pathLst>
                <a:path extrusionOk="0" h="571" w="14838">
                  <a:moveTo>
                    <a:pt x="0" y="0"/>
                  </a:moveTo>
                  <a:lnTo>
                    <a:pt x="0" y="571"/>
                  </a:lnTo>
                  <a:lnTo>
                    <a:pt x="14838" y="571"/>
                  </a:lnTo>
                  <a:lnTo>
                    <a:pt x="14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609952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560537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60537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5614525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664892" y="1734676"/>
              <a:ext cx="18414" cy="61860"/>
            </a:xfrm>
            <a:custGeom>
              <a:rect b="b" l="l" r="r" t="t"/>
              <a:pathLst>
                <a:path extrusionOk="0" h="1028" w="306">
                  <a:moveTo>
                    <a:pt x="1" y="1"/>
                  </a:moveTo>
                  <a:lnTo>
                    <a:pt x="1" y="1028"/>
                  </a:lnTo>
                  <a:lnTo>
                    <a:pt x="305" y="102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660319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660319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669465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717545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710685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710685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572211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77" y="115"/>
                    <a:pt x="115" y="77"/>
                    <a:pt x="115" y="77"/>
                  </a:cubicBezTo>
                  <a:cubicBezTo>
                    <a:pt x="115" y="39"/>
                    <a:pt x="77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772486" y="1734676"/>
              <a:ext cx="16127" cy="61860"/>
            </a:xfrm>
            <a:custGeom>
              <a:rect b="b" l="l" r="r" t="t"/>
              <a:pathLst>
                <a:path extrusionOk="0" h="1028" w="268">
                  <a:moveTo>
                    <a:pt x="1" y="1"/>
                  </a:moveTo>
                  <a:lnTo>
                    <a:pt x="1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76791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77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77" y="495"/>
                    <a:pt x="229" y="495"/>
                  </a:cubicBezTo>
                  <a:cubicBezTo>
                    <a:pt x="343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76791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77" y="1180"/>
                    <a:pt x="229" y="1180"/>
                  </a:cubicBezTo>
                  <a:cubicBezTo>
                    <a:pt x="343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777059" y="1785043"/>
              <a:ext cx="6980" cy="6920"/>
            </a:xfrm>
            <a:custGeom>
              <a:rect b="b" l="l" r="r" t="t"/>
              <a:pathLst>
                <a:path extrusionOk="0" h="115" w="116">
                  <a:moveTo>
                    <a:pt x="77" y="1"/>
                  </a:moveTo>
                  <a:cubicBezTo>
                    <a:pt x="39" y="1"/>
                    <a:pt x="1" y="39"/>
                    <a:pt x="1" y="77"/>
                  </a:cubicBezTo>
                  <a:cubicBezTo>
                    <a:pt x="1" y="77"/>
                    <a:pt x="39" y="115"/>
                    <a:pt x="77" y="115"/>
                  </a:cubicBezTo>
                  <a:cubicBezTo>
                    <a:pt x="115" y="115"/>
                    <a:pt x="115" y="77"/>
                    <a:pt x="115" y="77"/>
                  </a:cubicBezTo>
                  <a:cubicBezTo>
                    <a:pt x="115" y="39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88471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877792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877792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88928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939653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932733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81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81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932733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81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944226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76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76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76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99230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6" y="1028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5985386" y="1782756"/>
              <a:ext cx="27560" cy="29847"/>
            </a:xfrm>
            <a:custGeom>
              <a:rect b="b" l="l" r="r" t="t"/>
              <a:pathLst>
                <a:path extrusionOk="0" h="496" w="458">
                  <a:moveTo>
                    <a:pt x="229" y="1"/>
                  </a:moveTo>
                  <a:cubicBezTo>
                    <a:pt x="115" y="1"/>
                    <a:pt x="1" y="77"/>
                    <a:pt x="1" y="229"/>
                  </a:cubicBezTo>
                  <a:lnTo>
                    <a:pt x="1" y="267"/>
                  </a:lnTo>
                  <a:cubicBezTo>
                    <a:pt x="1" y="381"/>
                    <a:pt x="115" y="495"/>
                    <a:pt x="229" y="495"/>
                  </a:cubicBezTo>
                  <a:cubicBezTo>
                    <a:pt x="343" y="495"/>
                    <a:pt x="458" y="381"/>
                    <a:pt x="458" y="267"/>
                  </a:cubicBezTo>
                  <a:lnTo>
                    <a:pt x="458" y="229"/>
                  </a:lnTo>
                  <a:cubicBezTo>
                    <a:pt x="458" y="77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5985386" y="1796476"/>
              <a:ext cx="27560" cy="71067"/>
            </a:xfrm>
            <a:custGeom>
              <a:rect b="b" l="l" r="r" t="t"/>
              <a:pathLst>
                <a:path extrusionOk="0" h="1181" w="458">
                  <a:moveTo>
                    <a:pt x="1" y="1"/>
                  </a:moveTo>
                  <a:lnTo>
                    <a:pt x="1" y="952"/>
                  </a:lnTo>
                  <a:cubicBezTo>
                    <a:pt x="1" y="1066"/>
                    <a:pt x="115" y="1180"/>
                    <a:pt x="229" y="1180"/>
                  </a:cubicBezTo>
                  <a:cubicBezTo>
                    <a:pt x="343" y="1180"/>
                    <a:pt x="458" y="1066"/>
                    <a:pt x="458" y="952"/>
                  </a:cubicBezTo>
                  <a:lnTo>
                    <a:pt x="4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5996879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0" y="1"/>
                    <a:pt x="0" y="39"/>
                    <a:pt x="0" y="77"/>
                  </a:cubicBezTo>
                  <a:cubicBezTo>
                    <a:pt x="0" y="77"/>
                    <a:pt x="0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047246" y="1734676"/>
              <a:ext cx="16067" cy="61860"/>
            </a:xfrm>
            <a:custGeom>
              <a:rect b="b" l="l" r="r" t="t"/>
              <a:pathLst>
                <a:path extrusionOk="0" h="1028" w="267">
                  <a:moveTo>
                    <a:pt x="0" y="1"/>
                  </a:moveTo>
                  <a:lnTo>
                    <a:pt x="0" y="1028"/>
                  </a:lnTo>
                  <a:lnTo>
                    <a:pt x="267" y="1028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040386" y="1782756"/>
              <a:ext cx="27500" cy="29847"/>
            </a:xfrm>
            <a:custGeom>
              <a:rect b="b" l="l" r="r" t="t"/>
              <a:pathLst>
                <a:path extrusionOk="0" h="496" w="457">
                  <a:moveTo>
                    <a:pt x="228" y="1"/>
                  </a:moveTo>
                  <a:cubicBezTo>
                    <a:pt x="114" y="1"/>
                    <a:pt x="0" y="77"/>
                    <a:pt x="0" y="229"/>
                  </a:cubicBezTo>
                  <a:lnTo>
                    <a:pt x="0" y="267"/>
                  </a:lnTo>
                  <a:cubicBezTo>
                    <a:pt x="0" y="381"/>
                    <a:pt x="114" y="495"/>
                    <a:pt x="228" y="495"/>
                  </a:cubicBezTo>
                  <a:cubicBezTo>
                    <a:pt x="381" y="495"/>
                    <a:pt x="457" y="381"/>
                    <a:pt x="457" y="267"/>
                  </a:cubicBezTo>
                  <a:lnTo>
                    <a:pt x="457" y="229"/>
                  </a:lnTo>
                  <a:cubicBezTo>
                    <a:pt x="457" y="77"/>
                    <a:pt x="381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040386" y="1796476"/>
              <a:ext cx="27500" cy="71067"/>
            </a:xfrm>
            <a:custGeom>
              <a:rect b="b" l="l" r="r" t="t"/>
              <a:pathLst>
                <a:path extrusionOk="0" h="1181" w="457">
                  <a:moveTo>
                    <a:pt x="0" y="1"/>
                  </a:moveTo>
                  <a:lnTo>
                    <a:pt x="0" y="952"/>
                  </a:lnTo>
                  <a:cubicBezTo>
                    <a:pt x="0" y="1066"/>
                    <a:pt x="114" y="1180"/>
                    <a:pt x="228" y="1180"/>
                  </a:cubicBezTo>
                  <a:cubicBezTo>
                    <a:pt x="381" y="1180"/>
                    <a:pt x="457" y="1066"/>
                    <a:pt x="457" y="952"/>
                  </a:cubicBezTo>
                  <a:lnTo>
                    <a:pt x="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051820" y="1785043"/>
              <a:ext cx="6920" cy="6920"/>
            </a:xfrm>
            <a:custGeom>
              <a:rect b="b" l="l" r="r" t="t"/>
              <a:pathLst>
                <a:path extrusionOk="0" h="115" w="115">
                  <a:moveTo>
                    <a:pt x="38" y="1"/>
                  </a:moveTo>
                  <a:cubicBezTo>
                    <a:pt x="38" y="1"/>
                    <a:pt x="0" y="39"/>
                    <a:pt x="0" y="77"/>
                  </a:cubicBezTo>
                  <a:cubicBezTo>
                    <a:pt x="0" y="77"/>
                    <a:pt x="38" y="115"/>
                    <a:pt x="38" y="115"/>
                  </a:cubicBezTo>
                  <a:cubicBezTo>
                    <a:pt x="76" y="115"/>
                    <a:pt x="114" y="77"/>
                    <a:pt x="114" y="77"/>
                  </a:cubicBezTo>
                  <a:cubicBezTo>
                    <a:pt x="114" y="39"/>
                    <a:pt x="76" y="1"/>
                    <a:pt x="38" y="1"/>
                  </a:cubicBez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5639739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5692392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5745046" y="1537782"/>
              <a:ext cx="16067" cy="64207"/>
            </a:xfrm>
            <a:custGeom>
              <a:rect b="b" l="l" r="r" t="t"/>
              <a:pathLst>
                <a:path extrusionOk="0" h="1067" w="267">
                  <a:moveTo>
                    <a:pt x="0" y="1"/>
                  </a:moveTo>
                  <a:lnTo>
                    <a:pt x="0" y="1066"/>
                  </a:lnTo>
                  <a:lnTo>
                    <a:pt x="267" y="106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5912153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5964806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6209780" y="1844556"/>
              <a:ext cx="18353" cy="178660"/>
            </a:xfrm>
            <a:custGeom>
              <a:rect b="b" l="l" r="r" t="t"/>
              <a:pathLst>
                <a:path extrusionOk="0" h="2969" w="305">
                  <a:moveTo>
                    <a:pt x="0" y="1"/>
                  </a:moveTo>
                  <a:lnTo>
                    <a:pt x="0" y="2968"/>
                  </a:lnTo>
                  <a:lnTo>
                    <a:pt x="305" y="296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6209780" y="2057457"/>
              <a:ext cx="18353" cy="55000"/>
            </a:xfrm>
            <a:custGeom>
              <a:rect b="b" l="l" r="r" t="t"/>
              <a:pathLst>
                <a:path extrusionOk="0" h="914" w="305">
                  <a:moveTo>
                    <a:pt x="0" y="1"/>
                  </a:moveTo>
                  <a:lnTo>
                    <a:pt x="0" y="914"/>
                  </a:lnTo>
                  <a:lnTo>
                    <a:pt x="305" y="91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3C3C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6017459" y="1537782"/>
              <a:ext cx="18353" cy="64207"/>
            </a:xfrm>
            <a:custGeom>
              <a:rect b="b" l="l" r="r" t="t"/>
              <a:pathLst>
                <a:path extrusionOk="0" h="1067" w="305">
                  <a:moveTo>
                    <a:pt x="1" y="1"/>
                  </a:moveTo>
                  <a:lnTo>
                    <a:pt x="1" y="1066"/>
                  </a:lnTo>
                  <a:lnTo>
                    <a:pt x="305" y="1066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584799" y="1324882"/>
              <a:ext cx="506012" cy="212959"/>
            </a:xfrm>
            <a:custGeom>
              <a:rect b="b" l="l" r="r" t="t"/>
              <a:pathLst>
                <a:path extrusionOk="0" h="3539" w="8409">
                  <a:moveTo>
                    <a:pt x="0" y="1"/>
                  </a:moveTo>
                  <a:lnTo>
                    <a:pt x="0" y="3539"/>
                  </a:lnTo>
                  <a:lnTo>
                    <a:pt x="8408" y="3539"/>
                  </a:lnTo>
                  <a:lnTo>
                    <a:pt x="84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616812" y="134552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48" y="0"/>
                  </a:moveTo>
                  <a:cubicBezTo>
                    <a:pt x="305" y="0"/>
                    <a:pt x="1" y="305"/>
                    <a:pt x="1" y="647"/>
                  </a:cubicBezTo>
                  <a:cubicBezTo>
                    <a:pt x="1" y="989"/>
                    <a:pt x="305" y="1256"/>
                    <a:pt x="648" y="1256"/>
                  </a:cubicBezTo>
                  <a:cubicBezTo>
                    <a:pt x="990" y="1256"/>
                    <a:pt x="1256" y="989"/>
                    <a:pt x="1256" y="647"/>
                  </a:cubicBezTo>
                  <a:cubicBezTo>
                    <a:pt x="1256" y="305"/>
                    <a:pt x="990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799986" y="1345522"/>
              <a:ext cx="73293" cy="75580"/>
            </a:xfrm>
            <a:custGeom>
              <a:rect b="b" l="l" r="r" t="t"/>
              <a:pathLst>
                <a:path extrusionOk="0" h="1256" w="1218">
                  <a:moveTo>
                    <a:pt x="609" y="0"/>
                  </a:moveTo>
                  <a:cubicBezTo>
                    <a:pt x="267" y="0"/>
                    <a:pt x="0" y="305"/>
                    <a:pt x="0" y="647"/>
                  </a:cubicBezTo>
                  <a:cubicBezTo>
                    <a:pt x="0" y="989"/>
                    <a:pt x="267" y="1256"/>
                    <a:pt x="609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978526" y="1345522"/>
              <a:ext cx="73353" cy="75580"/>
            </a:xfrm>
            <a:custGeom>
              <a:rect b="b" l="l" r="r" t="t"/>
              <a:pathLst>
                <a:path extrusionOk="0" h="1256" w="1219">
                  <a:moveTo>
                    <a:pt x="610" y="0"/>
                  </a:moveTo>
                  <a:cubicBezTo>
                    <a:pt x="267" y="0"/>
                    <a:pt x="1" y="305"/>
                    <a:pt x="1" y="647"/>
                  </a:cubicBezTo>
                  <a:cubicBezTo>
                    <a:pt x="1" y="989"/>
                    <a:pt x="267" y="1256"/>
                    <a:pt x="610" y="1256"/>
                  </a:cubicBezTo>
                  <a:cubicBezTo>
                    <a:pt x="952" y="1256"/>
                    <a:pt x="1218" y="989"/>
                    <a:pt x="1218" y="647"/>
                  </a:cubicBezTo>
                  <a:cubicBezTo>
                    <a:pt x="1218" y="305"/>
                    <a:pt x="952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710685" y="1441682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6"/>
                    <a:pt x="1" y="609"/>
                  </a:cubicBezTo>
                  <a:cubicBezTo>
                    <a:pt x="1" y="951"/>
                    <a:pt x="267" y="1217"/>
                    <a:pt x="609" y="1217"/>
                  </a:cubicBezTo>
                  <a:cubicBezTo>
                    <a:pt x="952" y="1217"/>
                    <a:pt x="1256" y="951"/>
                    <a:pt x="1256" y="609"/>
                  </a:cubicBezTo>
                  <a:cubicBezTo>
                    <a:pt x="1256" y="266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889286" y="1441682"/>
              <a:ext cx="73293" cy="73293"/>
            </a:xfrm>
            <a:custGeom>
              <a:rect b="b" l="l" r="r" t="t"/>
              <a:pathLst>
                <a:path extrusionOk="0" h="1218" w="1218">
                  <a:moveTo>
                    <a:pt x="609" y="0"/>
                  </a:moveTo>
                  <a:cubicBezTo>
                    <a:pt x="266" y="0"/>
                    <a:pt x="0" y="266"/>
                    <a:pt x="0" y="609"/>
                  </a:cubicBezTo>
                  <a:cubicBezTo>
                    <a:pt x="0" y="951"/>
                    <a:pt x="266" y="1217"/>
                    <a:pt x="609" y="1217"/>
                  </a:cubicBezTo>
                  <a:cubicBezTo>
                    <a:pt x="951" y="1217"/>
                    <a:pt x="1218" y="951"/>
                    <a:pt x="1218" y="609"/>
                  </a:cubicBezTo>
                  <a:cubicBezTo>
                    <a:pt x="1218" y="266"/>
                    <a:pt x="951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637452" y="136610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305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1"/>
                    <a:pt x="305" y="571"/>
                  </a:cubicBezTo>
                  <a:cubicBezTo>
                    <a:pt x="457" y="571"/>
                    <a:pt x="571" y="457"/>
                    <a:pt x="571" y="305"/>
                  </a:cubicBezTo>
                  <a:cubicBezTo>
                    <a:pt x="571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729039" y="1459976"/>
              <a:ext cx="36647" cy="36707"/>
            </a:xfrm>
            <a:custGeom>
              <a:rect b="b" l="l" r="r" t="t"/>
              <a:pathLst>
                <a:path extrusionOk="0" h="610" w="609">
                  <a:moveTo>
                    <a:pt x="304" y="0"/>
                  </a:moveTo>
                  <a:cubicBezTo>
                    <a:pt x="152" y="0"/>
                    <a:pt x="0" y="153"/>
                    <a:pt x="0" y="305"/>
                  </a:cubicBezTo>
                  <a:cubicBezTo>
                    <a:pt x="0" y="457"/>
                    <a:pt x="152" y="609"/>
                    <a:pt x="304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4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996879" y="1366102"/>
              <a:ext cx="36647" cy="34420"/>
            </a:xfrm>
            <a:custGeom>
              <a:rect b="b" l="l" r="r" t="t"/>
              <a:pathLst>
                <a:path extrusionOk="0" h="572" w="609">
                  <a:moveTo>
                    <a:pt x="305" y="1"/>
                  </a:moveTo>
                  <a:cubicBezTo>
                    <a:pt x="152" y="1"/>
                    <a:pt x="0" y="115"/>
                    <a:pt x="0" y="305"/>
                  </a:cubicBezTo>
                  <a:cubicBezTo>
                    <a:pt x="0" y="457"/>
                    <a:pt x="152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818279" y="1366102"/>
              <a:ext cx="36707" cy="34420"/>
            </a:xfrm>
            <a:custGeom>
              <a:rect b="b" l="l" r="r" t="t"/>
              <a:pathLst>
                <a:path extrusionOk="0" h="572" w="610">
                  <a:moveTo>
                    <a:pt x="305" y="1"/>
                  </a:moveTo>
                  <a:cubicBezTo>
                    <a:pt x="153" y="1"/>
                    <a:pt x="1" y="115"/>
                    <a:pt x="1" y="305"/>
                  </a:cubicBezTo>
                  <a:cubicBezTo>
                    <a:pt x="1" y="457"/>
                    <a:pt x="153" y="571"/>
                    <a:pt x="305" y="571"/>
                  </a:cubicBezTo>
                  <a:cubicBezTo>
                    <a:pt x="457" y="571"/>
                    <a:pt x="609" y="457"/>
                    <a:pt x="609" y="305"/>
                  </a:cubicBezTo>
                  <a:cubicBezTo>
                    <a:pt x="609" y="115"/>
                    <a:pt x="457" y="1"/>
                    <a:pt x="30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907579" y="1459976"/>
              <a:ext cx="36707" cy="36707"/>
            </a:xfrm>
            <a:custGeom>
              <a:rect b="b" l="l" r="r" t="t"/>
              <a:pathLst>
                <a:path extrusionOk="0" h="610" w="610">
                  <a:moveTo>
                    <a:pt x="305" y="0"/>
                  </a:moveTo>
                  <a:cubicBezTo>
                    <a:pt x="153" y="0"/>
                    <a:pt x="0" y="153"/>
                    <a:pt x="0" y="305"/>
                  </a:cubicBezTo>
                  <a:cubicBezTo>
                    <a:pt x="0" y="457"/>
                    <a:pt x="153" y="609"/>
                    <a:pt x="305" y="609"/>
                  </a:cubicBezTo>
                  <a:cubicBezTo>
                    <a:pt x="457" y="609"/>
                    <a:pt x="609" y="457"/>
                    <a:pt x="609" y="305"/>
                  </a:cubicBezTo>
                  <a:cubicBezTo>
                    <a:pt x="609" y="153"/>
                    <a:pt x="457" y="0"/>
                    <a:pt x="30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584799" y="1601929"/>
              <a:ext cx="231253" cy="132806"/>
            </a:xfrm>
            <a:custGeom>
              <a:rect b="b" l="l" r="r" t="t"/>
              <a:pathLst>
                <a:path extrusionOk="0" h="2207" w="3843">
                  <a:moveTo>
                    <a:pt x="0" y="0"/>
                  </a:moveTo>
                  <a:lnTo>
                    <a:pt x="0" y="2207"/>
                  </a:lnTo>
                  <a:lnTo>
                    <a:pt x="3843" y="2207"/>
                  </a:lnTo>
                  <a:lnTo>
                    <a:pt x="3843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619099" y="1638516"/>
              <a:ext cx="162653" cy="59573"/>
            </a:xfrm>
            <a:custGeom>
              <a:rect b="b" l="l" r="r" t="t"/>
              <a:pathLst>
                <a:path extrusionOk="0" h="990" w="2703">
                  <a:moveTo>
                    <a:pt x="1" y="1"/>
                  </a:moveTo>
                  <a:lnTo>
                    <a:pt x="1" y="990"/>
                  </a:lnTo>
                  <a:lnTo>
                    <a:pt x="2702" y="990"/>
                  </a:lnTo>
                  <a:lnTo>
                    <a:pt x="2702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857212" y="1601929"/>
              <a:ext cx="233599" cy="132806"/>
            </a:xfrm>
            <a:custGeom>
              <a:rect b="b" l="l" r="r" t="t"/>
              <a:pathLst>
                <a:path extrusionOk="0" h="2207" w="3882">
                  <a:moveTo>
                    <a:pt x="1" y="0"/>
                  </a:moveTo>
                  <a:lnTo>
                    <a:pt x="1" y="2207"/>
                  </a:lnTo>
                  <a:lnTo>
                    <a:pt x="3881" y="2207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893859" y="1638516"/>
              <a:ext cx="160306" cy="59573"/>
            </a:xfrm>
            <a:custGeom>
              <a:rect b="b" l="l" r="r" t="t"/>
              <a:pathLst>
                <a:path extrusionOk="0" h="990" w="2664">
                  <a:moveTo>
                    <a:pt x="0" y="1"/>
                  </a:moveTo>
                  <a:lnTo>
                    <a:pt x="0" y="990"/>
                  </a:lnTo>
                  <a:lnTo>
                    <a:pt x="2663" y="990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660319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717545" y="1638516"/>
              <a:ext cx="25274" cy="59573"/>
            </a:xfrm>
            <a:custGeom>
              <a:rect b="b" l="l" r="r" t="t"/>
              <a:pathLst>
                <a:path extrusionOk="0" h="990" w="420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960233" y="1638516"/>
              <a:ext cx="25213" cy="59573"/>
            </a:xfrm>
            <a:custGeom>
              <a:rect b="b" l="l" r="r" t="t"/>
              <a:pathLst>
                <a:path extrusionOk="0" h="990" w="419">
                  <a:moveTo>
                    <a:pt x="1" y="1"/>
                  </a:moveTo>
                  <a:lnTo>
                    <a:pt x="1" y="990"/>
                  </a:lnTo>
                  <a:lnTo>
                    <a:pt x="419" y="99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543578" y="2057457"/>
              <a:ext cx="595251" cy="55000"/>
            </a:xfrm>
            <a:custGeom>
              <a:rect b="b" l="l" r="r" t="t"/>
              <a:pathLst>
                <a:path extrusionOk="0" h="914" w="9892">
                  <a:moveTo>
                    <a:pt x="0" y="1"/>
                  </a:moveTo>
                  <a:lnTo>
                    <a:pt x="0" y="914"/>
                  </a:lnTo>
                  <a:lnTo>
                    <a:pt x="9892" y="914"/>
                  </a:lnTo>
                  <a:lnTo>
                    <a:pt x="98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6138773" y="1253935"/>
              <a:ext cx="36707" cy="494518"/>
            </a:xfrm>
            <a:custGeom>
              <a:rect b="b" l="l" r="r" t="t"/>
              <a:pathLst>
                <a:path extrusionOk="0" h="8218" w="610">
                  <a:moveTo>
                    <a:pt x="1" y="0"/>
                  </a:moveTo>
                  <a:lnTo>
                    <a:pt x="1" y="8218"/>
                  </a:lnTo>
                  <a:lnTo>
                    <a:pt x="610" y="8218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6138773" y="1748396"/>
              <a:ext cx="297686" cy="96220"/>
            </a:xfrm>
            <a:custGeom>
              <a:rect b="b" l="l" r="r" t="t"/>
              <a:pathLst>
                <a:path extrusionOk="0" h="1599" w="4947">
                  <a:moveTo>
                    <a:pt x="1" y="1"/>
                  </a:moveTo>
                  <a:lnTo>
                    <a:pt x="1" y="1599"/>
                  </a:lnTo>
                  <a:lnTo>
                    <a:pt x="4947" y="1599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196060" y="1290582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6225787" y="1311162"/>
              <a:ext cx="75640" cy="75580"/>
            </a:xfrm>
            <a:custGeom>
              <a:rect b="b" l="l" r="r" t="t"/>
              <a:pathLst>
                <a:path extrusionOk="0" h="1256" w="1257">
                  <a:moveTo>
                    <a:pt x="609" y="1"/>
                  </a:moveTo>
                  <a:cubicBezTo>
                    <a:pt x="267" y="1"/>
                    <a:pt x="1" y="267"/>
                    <a:pt x="1" y="647"/>
                  </a:cubicBezTo>
                  <a:cubicBezTo>
                    <a:pt x="1" y="990"/>
                    <a:pt x="267" y="1256"/>
                    <a:pt x="609" y="1256"/>
                  </a:cubicBezTo>
                  <a:cubicBezTo>
                    <a:pt x="952" y="1256"/>
                    <a:pt x="1256" y="990"/>
                    <a:pt x="1256" y="647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6246427" y="1331742"/>
              <a:ext cx="34360" cy="34420"/>
            </a:xfrm>
            <a:custGeom>
              <a:rect b="b" l="l" r="r" t="t"/>
              <a:pathLst>
                <a:path extrusionOk="0" h="572" w="571">
                  <a:moveTo>
                    <a:pt x="266" y="1"/>
                  </a:moveTo>
                  <a:cubicBezTo>
                    <a:pt x="114" y="1"/>
                    <a:pt x="0" y="115"/>
                    <a:pt x="0" y="305"/>
                  </a:cubicBezTo>
                  <a:cubicBezTo>
                    <a:pt x="0" y="457"/>
                    <a:pt x="114" y="572"/>
                    <a:pt x="266" y="572"/>
                  </a:cubicBezTo>
                  <a:cubicBezTo>
                    <a:pt x="457" y="572"/>
                    <a:pt x="571" y="457"/>
                    <a:pt x="571" y="305"/>
                  </a:cubicBezTo>
                  <a:cubicBezTo>
                    <a:pt x="571" y="115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6196060" y="1443969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225787" y="1466836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1"/>
                  </a:moveTo>
                  <a:cubicBezTo>
                    <a:pt x="267" y="1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1"/>
                    <a:pt x="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6246427" y="1485129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6196060" y="1597356"/>
              <a:ext cx="240399" cy="116800"/>
            </a:xfrm>
            <a:custGeom>
              <a:rect b="b" l="l" r="r" t="t"/>
              <a:pathLst>
                <a:path extrusionOk="0" h="1941" w="3995">
                  <a:moveTo>
                    <a:pt x="0" y="0"/>
                  </a:moveTo>
                  <a:lnTo>
                    <a:pt x="0" y="1940"/>
                  </a:lnTo>
                  <a:lnTo>
                    <a:pt x="3995" y="1940"/>
                  </a:lnTo>
                  <a:lnTo>
                    <a:pt x="39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6225787" y="1620223"/>
              <a:ext cx="75640" cy="73293"/>
            </a:xfrm>
            <a:custGeom>
              <a:rect b="b" l="l" r="r" t="t"/>
              <a:pathLst>
                <a:path extrusionOk="0" h="1218" w="1257">
                  <a:moveTo>
                    <a:pt x="609" y="0"/>
                  </a:moveTo>
                  <a:cubicBezTo>
                    <a:pt x="267" y="0"/>
                    <a:pt x="1" y="267"/>
                    <a:pt x="1" y="609"/>
                  </a:cubicBezTo>
                  <a:cubicBezTo>
                    <a:pt x="1" y="952"/>
                    <a:pt x="267" y="1218"/>
                    <a:pt x="609" y="1218"/>
                  </a:cubicBezTo>
                  <a:cubicBezTo>
                    <a:pt x="952" y="1218"/>
                    <a:pt x="1256" y="952"/>
                    <a:pt x="1256" y="609"/>
                  </a:cubicBezTo>
                  <a:cubicBezTo>
                    <a:pt x="1256" y="267"/>
                    <a:pt x="952" y="0"/>
                    <a:pt x="6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6246427" y="1638516"/>
              <a:ext cx="34360" cy="36707"/>
            </a:xfrm>
            <a:custGeom>
              <a:rect b="b" l="l" r="r" t="t"/>
              <a:pathLst>
                <a:path extrusionOk="0" h="610" w="571">
                  <a:moveTo>
                    <a:pt x="266" y="1"/>
                  </a:moveTo>
                  <a:cubicBezTo>
                    <a:pt x="114" y="1"/>
                    <a:pt x="0" y="153"/>
                    <a:pt x="0" y="305"/>
                  </a:cubicBezTo>
                  <a:cubicBezTo>
                    <a:pt x="0" y="457"/>
                    <a:pt x="114" y="610"/>
                    <a:pt x="266" y="610"/>
                  </a:cubicBezTo>
                  <a:cubicBezTo>
                    <a:pt x="457" y="610"/>
                    <a:pt x="571" y="457"/>
                    <a:pt x="571" y="305"/>
                  </a:cubicBezTo>
                  <a:cubicBezTo>
                    <a:pt x="571" y="153"/>
                    <a:pt x="457" y="1"/>
                    <a:pt x="266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6331093" y="1322595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6331093" y="1361529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6331093" y="1475982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1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6331093" y="151262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0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6331093" y="1629369"/>
              <a:ext cx="105366" cy="16067"/>
            </a:xfrm>
            <a:custGeom>
              <a:rect b="b" l="l" r="r" t="t"/>
              <a:pathLst>
                <a:path extrusionOk="0" h="267" w="1751">
                  <a:moveTo>
                    <a:pt x="1" y="1"/>
                  </a:moveTo>
                  <a:lnTo>
                    <a:pt x="1" y="267"/>
                  </a:lnTo>
                  <a:lnTo>
                    <a:pt x="1751" y="267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6331093" y="1668303"/>
              <a:ext cx="105366" cy="13780"/>
            </a:xfrm>
            <a:custGeom>
              <a:rect b="b" l="l" r="r" t="t"/>
              <a:pathLst>
                <a:path extrusionOk="0" h="229" w="1751">
                  <a:moveTo>
                    <a:pt x="1" y="0"/>
                  </a:moveTo>
                  <a:lnTo>
                    <a:pt x="1" y="229"/>
                  </a:lnTo>
                  <a:lnTo>
                    <a:pt x="1751" y="229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6179993" y="1876630"/>
              <a:ext cx="84787" cy="116800"/>
            </a:xfrm>
            <a:custGeom>
              <a:rect b="b" l="l" r="r" t="t"/>
              <a:pathLst>
                <a:path extrusionOk="0" h="1941" w="1409">
                  <a:moveTo>
                    <a:pt x="1" y="0"/>
                  </a:moveTo>
                  <a:lnTo>
                    <a:pt x="1" y="1941"/>
                  </a:lnTo>
                  <a:lnTo>
                    <a:pt x="1408" y="1941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6308227" y="1876630"/>
              <a:ext cx="87013" cy="116800"/>
            </a:xfrm>
            <a:custGeom>
              <a:rect b="b" l="l" r="r" t="t"/>
              <a:pathLst>
                <a:path extrusionOk="0" h="1941" w="1446">
                  <a:moveTo>
                    <a:pt x="0" y="0"/>
                  </a:moveTo>
                  <a:lnTo>
                    <a:pt x="0" y="1941"/>
                  </a:lnTo>
                  <a:lnTo>
                    <a:pt x="1446" y="1941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9" name="Google Shape;389;p5"/>
          <p:cNvSpPr txBox="1"/>
          <p:nvPr>
            <p:ph idx="1" type="subTitle"/>
          </p:nvPr>
        </p:nvSpPr>
        <p:spPr>
          <a:xfrm>
            <a:off x="4798175" y="2497949"/>
            <a:ext cx="33405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0" name="Google Shape;390;p5"/>
          <p:cNvSpPr txBox="1"/>
          <p:nvPr>
            <p:ph idx="2" type="subTitle"/>
          </p:nvPr>
        </p:nvSpPr>
        <p:spPr>
          <a:xfrm>
            <a:off x="1005325" y="2497953"/>
            <a:ext cx="33405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5"/>
          <p:cNvSpPr txBox="1"/>
          <p:nvPr>
            <p:ph idx="3" type="subTitle"/>
          </p:nvPr>
        </p:nvSpPr>
        <p:spPr>
          <a:xfrm>
            <a:off x="1005325" y="1736550"/>
            <a:ext cx="33405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5"/>
          <p:cNvSpPr txBox="1"/>
          <p:nvPr>
            <p:ph idx="4" type="subTitle"/>
          </p:nvPr>
        </p:nvSpPr>
        <p:spPr>
          <a:xfrm>
            <a:off x="4798176" y="1736550"/>
            <a:ext cx="33405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solidFill>
                  <a:schemeClr val="dk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93" name="Google Shape;393;p5"/>
          <p:cNvGrpSpPr/>
          <p:nvPr/>
        </p:nvGrpSpPr>
        <p:grpSpPr>
          <a:xfrm flipH="1" rot="2700000">
            <a:off x="-1368416" y="3364508"/>
            <a:ext cx="2200508" cy="2534014"/>
            <a:chOff x="2166075" y="959650"/>
            <a:chExt cx="3498975" cy="4029275"/>
          </a:xfrm>
        </p:grpSpPr>
        <p:sp>
          <p:nvSpPr>
            <p:cNvPr id="394" name="Google Shape;394;p5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5"/>
          <p:cNvGrpSpPr/>
          <p:nvPr/>
        </p:nvGrpSpPr>
        <p:grpSpPr>
          <a:xfrm>
            <a:off x="-153687" y="218725"/>
            <a:ext cx="9544563" cy="4582206"/>
            <a:chOff x="-153687" y="218725"/>
            <a:chExt cx="9544563" cy="4582206"/>
          </a:xfrm>
        </p:grpSpPr>
        <p:grpSp>
          <p:nvGrpSpPr>
            <p:cNvPr id="457" name="Google Shape;457;p5"/>
            <p:cNvGrpSpPr/>
            <p:nvPr/>
          </p:nvGrpSpPr>
          <p:grpSpPr>
            <a:xfrm>
              <a:off x="-153687" y="218725"/>
              <a:ext cx="9326825" cy="185600"/>
              <a:chOff x="-124" y="218725"/>
              <a:chExt cx="9326825" cy="185600"/>
            </a:xfrm>
          </p:grpSpPr>
          <p:sp>
            <p:nvSpPr>
              <p:cNvPr id="458" name="Google Shape;458;p5"/>
              <p:cNvSpPr/>
              <p:nvPr/>
            </p:nvSpPr>
            <p:spPr>
              <a:xfrm>
                <a:off x="-124" y="229166"/>
                <a:ext cx="9264083" cy="175159"/>
              </a:xfrm>
              <a:custGeom>
                <a:rect b="b" l="l" r="r" t="t"/>
                <a:pathLst>
                  <a:path extrusionOk="0" h="2550" w="134868">
                    <a:moveTo>
                      <a:pt x="18262" y="0"/>
                    </a:moveTo>
                    <a:cubicBezTo>
                      <a:pt x="13811" y="0"/>
                      <a:pt x="2284" y="1370"/>
                      <a:pt x="1" y="1636"/>
                    </a:cubicBezTo>
                    <a:lnTo>
                      <a:pt x="1" y="1941"/>
                    </a:lnTo>
                    <a:cubicBezTo>
                      <a:pt x="2169" y="1674"/>
                      <a:pt x="13811" y="305"/>
                      <a:pt x="18262" y="305"/>
                    </a:cubicBezTo>
                    <a:cubicBezTo>
                      <a:pt x="20431" y="305"/>
                      <a:pt x="25376" y="723"/>
                      <a:pt x="31083" y="1218"/>
                    </a:cubicBezTo>
                    <a:cubicBezTo>
                      <a:pt x="38502" y="1826"/>
                      <a:pt x="46909" y="2549"/>
                      <a:pt x="51703" y="2549"/>
                    </a:cubicBezTo>
                    <a:cubicBezTo>
                      <a:pt x="56268" y="2549"/>
                      <a:pt x="61404" y="1941"/>
                      <a:pt x="66388" y="1370"/>
                    </a:cubicBezTo>
                    <a:cubicBezTo>
                      <a:pt x="70459" y="913"/>
                      <a:pt x="74301" y="495"/>
                      <a:pt x="77231" y="457"/>
                    </a:cubicBezTo>
                    <a:cubicBezTo>
                      <a:pt x="80464" y="457"/>
                      <a:pt x="85524" y="989"/>
                      <a:pt x="90432" y="1522"/>
                    </a:cubicBezTo>
                    <a:cubicBezTo>
                      <a:pt x="95111" y="2055"/>
                      <a:pt x="99487" y="2549"/>
                      <a:pt x="102302" y="2549"/>
                    </a:cubicBezTo>
                    <a:cubicBezTo>
                      <a:pt x="108046" y="2549"/>
                      <a:pt x="134601" y="495"/>
                      <a:pt x="134868" y="457"/>
                    </a:cubicBezTo>
                    <a:lnTo>
                      <a:pt x="134868" y="152"/>
                    </a:lnTo>
                    <a:cubicBezTo>
                      <a:pt x="134563" y="191"/>
                      <a:pt x="108046" y="2245"/>
                      <a:pt x="102302" y="2245"/>
                    </a:cubicBezTo>
                    <a:cubicBezTo>
                      <a:pt x="99525" y="2245"/>
                      <a:pt x="95111" y="1750"/>
                      <a:pt x="90470" y="1256"/>
                    </a:cubicBezTo>
                    <a:cubicBezTo>
                      <a:pt x="85562" y="685"/>
                      <a:pt x="80502" y="152"/>
                      <a:pt x="77231" y="152"/>
                    </a:cubicBezTo>
                    <a:cubicBezTo>
                      <a:pt x="74301" y="191"/>
                      <a:pt x="70421" y="609"/>
                      <a:pt x="66350" y="1104"/>
                    </a:cubicBezTo>
                    <a:cubicBezTo>
                      <a:pt x="61404" y="1674"/>
                      <a:pt x="56268" y="2245"/>
                      <a:pt x="51703" y="2245"/>
                    </a:cubicBezTo>
                    <a:cubicBezTo>
                      <a:pt x="46909" y="2245"/>
                      <a:pt x="38540" y="1522"/>
                      <a:pt x="31121" y="913"/>
                    </a:cubicBezTo>
                    <a:cubicBezTo>
                      <a:pt x="25376" y="419"/>
                      <a:pt x="20469" y="0"/>
                      <a:pt x="18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-124" y="244827"/>
                <a:ext cx="9326797" cy="73224"/>
              </a:xfrm>
              <a:custGeom>
                <a:rect b="b" l="l" r="r" t="t"/>
                <a:pathLst>
                  <a:path extrusionOk="0" h="1066" w="135781">
                    <a:moveTo>
                      <a:pt x="1" y="1"/>
                    </a:moveTo>
                    <a:lnTo>
                      <a:pt x="1" y="305"/>
                    </a:lnTo>
                    <a:lnTo>
                      <a:pt x="18072" y="305"/>
                    </a:lnTo>
                    <a:cubicBezTo>
                      <a:pt x="18186" y="305"/>
                      <a:pt x="30322" y="1066"/>
                      <a:pt x="34165" y="1066"/>
                    </a:cubicBezTo>
                    <a:cubicBezTo>
                      <a:pt x="44893" y="1066"/>
                      <a:pt x="76774" y="305"/>
                      <a:pt x="77078" y="305"/>
                    </a:cubicBezTo>
                    <a:cubicBezTo>
                      <a:pt x="77231" y="305"/>
                      <a:pt x="90736" y="1066"/>
                      <a:pt x="94769" y="1066"/>
                    </a:cubicBezTo>
                    <a:cubicBezTo>
                      <a:pt x="105231" y="1066"/>
                      <a:pt x="135476" y="305"/>
                      <a:pt x="135781" y="305"/>
                    </a:cubicBezTo>
                    <a:lnTo>
                      <a:pt x="135781" y="1"/>
                    </a:lnTo>
                    <a:cubicBezTo>
                      <a:pt x="135476" y="1"/>
                      <a:pt x="105231" y="761"/>
                      <a:pt x="94769" y="761"/>
                    </a:cubicBezTo>
                    <a:cubicBezTo>
                      <a:pt x="90736" y="761"/>
                      <a:pt x="77231" y="1"/>
                      <a:pt x="77078" y="1"/>
                    </a:cubicBezTo>
                    <a:cubicBezTo>
                      <a:pt x="76774" y="1"/>
                      <a:pt x="44893" y="761"/>
                      <a:pt x="34165" y="761"/>
                    </a:cubicBezTo>
                    <a:cubicBezTo>
                      <a:pt x="30322" y="761"/>
                      <a:pt x="18224" y="1"/>
                      <a:pt x="18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5242107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1175852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9201204" y="218725"/>
                <a:ext cx="125497" cy="62783"/>
              </a:xfrm>
              <a:custGeom>
                <a:rect b="b" l="l" r="r" t="t"/>
                <a:pathLst>
                  <a:path extrusionOk="0" h="914" w="1827">
                    <a:moveTo>
                      <a:pt x="1" y="0"/>
                    </a:moveTo>
                    <a:lnTo>
                      <a:pt x="1" y="913"/>
                    </a:lnTo>
                    <a:lnTo>
                      <a:pt x="1827" y="913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5"/>
            <p:cNvGrpSpPr/>
            <p:nvPr/>
          </p:nvGrpSpPr>
          <p:grpSpPr>
            <a:xfrm flipH="1">
              <a:off x="8423431" y="4087919"/>
              <a:ext cx="967446" cy="713012"/>
              <a:chOff x="654725" y="4421499"/>
              <a:chExt cx="777065" cy="572700"/>
            </a:xfrm>
          </p:grpSpPr>
          <p:sp>
            <p:nvSpPr>
              <p:cNvPr id="464" name="Google Shape;464;p5"/>
              <p:cNvSpPr/>
              <p:nvPr/>
            </p:nvSpPr>
            <p:spPr>
              <a:xfrm>
                <a:off x="923243" y="4421499"/>
                <a:ext cx="240034" cy="42848"/>
              </a:xfrm>
              <a:custGeom>
                <a:rect b="b" l="l" r="r" t="t"/>
                <a:pathLst>
                  <a:path extrusionOk="0" h="686" w="3843">
                    <a:moveTo>
                      <a:pt x="0" y="0"/>
                    </a:moveTo>
                    <a:lnTo>
                      <a:pt x="0" y="685"/>
                    </a:lnTo>
                    <a:lnTo>
                      <a:pt x="3843" y="685"/>
                    </a:lnTo>
                    <a:lnTo>
                      <a:pt x="38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923243" y="4464285"/>
                <a:ext cx="28544" cy="76076"/>
              </a:xfrm>
              <a:custGeom>
                <a:rect b="b" l="l" r="r" t="t"/>
                <a:pathLst>
                  <a:path extrusionOk="0" h="1218" w="457">
                    <a:moveTo>
                      <a:pt x="0" y="0"/>
                    </a:moveTo>
                    <a:lnTo>
                      <a:pt x="0" y="1218"/>
                    </a:lnTo>
                    <a:lnTo>
                      <a:pt x="457" y="1218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1137108" y="4464285"/>
                <a:ext cx="26171" cy="76076"/>
              </a:xfrm>
              <a:custGeom>
                <a:rect b="b" l="l" r="r" t="t"/>
                <a:pathLst>
                  <a:path extrusionOk="0" h="1218" w="419">
                    <a:moveTo>
                      <a:pt x="0" y="0"/>
                    </a:moveTo>
                    <a:lnTo>
                      <a:pt x="0" y="1218"/>
                    </a:lnTo>
                    <a:lnTo>
                      <a:pt x="419" y="1218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690328" y="4851604"/>
                <a:ext cx="708171" cy="142596"/>
              </a:xfrm>
              <a:custGeom>
                <a:rect b="b" l="l" r="r" t="t"/>
                <a:pathLst>
                  <a:path extrusionOk="0" h="2283" w="11338">
                    <a:moveTo>
                      <a:pt x="1" y="0"/>
                    </a:moveTo>
                    <a:lnTo>
                      <a:pt x="1" y="2283"/>
                    </a:lnTo>
                    <a:lnTo>
                      <a:pt x="11338" y="2283"/>
                    </a:lnTo>
                    <a:lnTo>
                      <a:pt x="11338" y="0"/>
                    </a:lnTo>
                    <a:cubicBezTo>
                      <a:pt x="9778" y="571"/>
                      <a:pt x="7800" y="875"/>
                      <a:pt x="5669" y="875"/>
                    </a:cubicBezTo>
                    <a:cubicBezTo>
                      <a:pt x="3501" y="875"/>
                      <a:pt x="1561" y="571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690328" y="4609194"/>
                <a:ext cx="708171" cy="297122"/>
              </a:xfrm>
              <a:custGeom>
                <a:rect b="b" l="l" r="r" t="t"/>
                <a:pathLst>
                  <a:path extrusionOk="0" h="4757" w="11338">
                    <a:moveTo>
                      <a:pt x="1" y="1"/>
                    </a:moveTo>
                    <a:lnTo>
                      <a:pt x="1" y="3881"/>
                    </a:lnTo>
                    <a:cubicBezTo>
                      <a:pt x="1561" y="4452"/>
                      <a:pt x="3501" y="4756"/>
                      <a:pt x="5669" y="4756"/>
                    </a:cubicBezTo>
                    <a:cubicBezTo>
                      <a:pt x="7800" y="4756"/>
                      <a:pt x="9778" y="4452"/>
                      <a:pt x="11338" y="3881"/>
                    </a:cubicBezTo>
                    <a:lnTo>
                      <a:pt x="113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666592" y="4568844"/>
                <a:ext cx="753330" cy="114114"/>
              </a:xfrm>
              <a:custGeom>
                <a:rect b="b" l="l" r="r" t="t"/>
                <a:pathLst>
                  <a:path extrusionOk="0" h="1827" w="12061">
                    <a:moveTo>
                      <a:pt x="0" y="0"/>
                    </a:moveTo>
                    <a:lnTo>
                      <a:pt x="0" y="1826"/>
                    </a:lnTo>
                    <a:lnTo>
                      <a:pt x="12060" y="1826"/>
                    </a:lnTo>
                    <a:lnTo>
                      <a:pt x="12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668966" y="4521311"/>
                <a:ext cx="750957" cy="47595"/>
              </a:xfrm>
              <a:custGeom>
                <a:rect b="b" l="l" r="r" t="t"/>
                <a:pathLst>
                  <a:path extrusionOk="0" h="762" w="12023">
                    <a:moveTo>
                      <a:pt x="799" y="0"/>
                    </a:moveTo>
                    <a:cubicBezTo>
                      <a:pt x="343" y="0"/>
                      <a:pt x="0" y="343"/>
                      <a:pt x="0" y="761"/>
                    </a:cubicBezTo>
                    <a:lnTo>
                      <a:pt x="12022" y="761"/>
                    </a:lnTo>
                    <a:cubicBezTo>
                      <a:pt x="12022" y="343"/>
                      <a:pt x="11680" y="0"/>
                      <a:pt x="112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733113" y="4556914"/>
                <a:ext cx="26233" cy="54715"/>
              </a:xfrm>
              <a:custGeom>
                <a:rect b="b" l="l" r="r" t="t"/>
                <a:pathLst>
                  <a:path extrusionOk="0" h="876" w="420">
                    <a:moveTo>
                      <a:pt x="229" y="1"/>
                    </a:moveTo>
                    <a:cubicBezTo>
                      <a:pt x="115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115" y="876"/>
                      <a:pt x="229" y="876"/>
                    </a:cubicBezTo>
                    <a:cubicBezTo>
                      <a:pt x="305" y="876"/>
                      <a:pt x="419" y="762"/>
                      <a:pt x="419" y="686"/>
                    </a:cubicBezTo>
                    <a:lnTo>
                      <a:pt x="419" y="191"/>
                    </a:lnTo>
                    <a:cubicBezTo>
                      <a:pt x="419" y="77"/>
                      <a:pt x="30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818684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114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114" y="876"/>
                      <a:pt x="190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904192" y="4556914"/>
                <a:ext cx="23860" cy="54715"/>
              </a:xfrm>
              <a:custGeom>
                <a:rect b="b" l="l" r="r" t="t"/>
                <a:pathLst>
                  <a:path extrusionOk="0" h="876" w="382">
                    <a:moveTo>
                      <a:pt x="191" y="1"/>
                    </a:moveTo>
                    <a:cubicBezTo>
                      <a:pt x="77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77" y="876"/>
                      <a:pt x="191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989763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1" y="1"/>
                    </a:moveTo>
                    <a:cubicBezTo>
                      <a:pt x="76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76" y="876"/>
                      <a:pt x="191" y="876"/>
                    </a:cubicBezTo>
                    <a:cubicBezTo>
                      <a:pt x="305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5" y="1"/>
                      <a:pt x="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1075334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76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76" y="876"/>
                      <a:pt x="190" y="876"/>
                    </a:cubicBezTo>
                    <a:cubicBezTo>
                      <a:pt x="304" y="876"/>
                      <a:pt x="380" y="762"/>
                      <a:pt x="380" y="686"/>
                    </a:cubicBezTo>
                    <a:lnTo>
                      <a:pt x="380" y="191"/>
                    </a:lnTo>
                    <a:cubicBezTo>
                      <a:pt x="380" y="77"/>
                      <a:pt x="304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1158469" y="4556914"/>
                <a:ext cx="26233" cy="54715"/>
              </a:xfrm>
              <a:custGeom>
                <a:rect b="b" l="l" r="r" t="t"/>
                <a:pathLst>
                  <a:path extrusionOk="0" h="876" w="420">
                    <a:moveTo>
                      <a:pt x="229" y="1"/>
                    </a:moveTo>
                    <a:cubicBezTo>
                      <a:pt x="115" y="1"/>
                      <a:pt x="1" y="77"/>
                      <a:pt x="1" y="191"/>
                    </a:cubicBezTo>
                    <a:lnTo>
                      <a:pt x="1" y="686"/>
                    </a:lnTo>
                    <a:cubicBezTo>
                      <a:pt x="1" y="762"/>
                      <a:pt x="115" y="876"/>
                      <a:pt x="229" y="876"/>
                    </a:cubicBezTo>
                    <a:cubicBezTo>
                      <a:pt x="305" y="876"/>
                      <a:pt x="419" y="762"/>
                      <a:pt x="419" y="686"/>
                    </a:cubicBezTo>
                    <a:lnTo>
                      <a:pt x="419" y="191"/>
                    </a:lnTo>
                    <a:cubicBezTo>
                      <a:pt x="419" y="77"/>
                      <a:pt x="305" y="1"/>
                      <a:pt x="2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1244040" y="4556914"/>
                <a:ext cx="23797" cy="54715"/>
              </a:xfrm>
              <a:custGeom>
                <a:rect b="b" l="l" r="r" t="t"/>
                <a:pathLst>
                  <a:path extrusionOk="0" h="876" w="381">
                    <a:moveTo>
                      <a:pt x="190" y="1"/>
                    </a:moveTo>
                    <a:cubicBezTo>
                      <a:pt x="114" y="1"/>
                      <a:pt x="0" y="77"/>
                      <a:pt x="0" y="191"/>
                    </a:cubicBezTo>
                    <a:lnTo>
                      <a:pt x="0" y="686"/>
                    </a:lnTo>
                    <a:cubicBezTo>
                      <a:pt x="0" y="762"/>
                      <a:pt x="114" y="876"/>
                      <a:pt x="190" y="876"/>
                    </a:cubicBezTo>
                    <a:cubicBezTo>
                      <a:pt x="304" y="876"/>
                      <a:pt x="381" y="762"/>
                      <a:pt x="381" y="686"/>
                    </a:cubicBezTo>
                    <a:lnTo>
                      <a:pt x="381" y="191"/>
                    </a:lnTo>
                    <a:cubicBezTo>
                      <a:pt x="381" y="77"/>
                      <a:pt x="304" y="1"/>
                      <a:pt x="1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1329549" y="4556914"/>
                <a:ext cx="23860" cy="54715"/>
              </a:xfrm>
              <a:custGeom>
                <a:rect b="b" l="l" r="r" t="t"/>
                <a:pathLst>
                  <a:path extrusionOk="0" h="876" w="382">
                    <a:moveTo>
                      <a:pt x="153" y="1"/>
                    </a:moveTo>
                    <a:cubicBezTo>
                      <a:pt x="77" y="1"/>
                      <a:pt x="1" y="77"/>
                      <a:pt x="1" y="153"/>
                    </a:cubicBezTo>
                    <a:lnTo>
                      <a:pt x="1" y="724"/>
                    </a:lnTo>
                    <a:cubicBezTo>
                      <a:pt x="1" y="800"/>
                      <a:pt x="77" y="876"/>
                      <a:pt x="153" y="876"/>
                    </a:cubicBezTo>
                    <a:lnTo>
                      <a:pt x="267" y="876"/>
                    </a:lnTo>
                    <a:cubicBezTo>
                      <a:pt x="343" y="876"/>
                      <a:pt x="381" y="800"/>
                      <a:pt x="381" y="724"/>
                    </a:cubicBezTo>
                    <a:lnTo>
                      <a:pt x="381" y="153"/>
                    </a:lnTo>
                    <a:cubicBezTo>
                      <a:pt x="381" y="77"/>
                      <a:pt x="343" y="1"/>
                      <a:pt x="2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654725" y="4630618"/>
                <a:ext cx="777065" cy="33291"/>
              </a:xfrm>
              <a:custGeom>
                <a:rect b="b" l="l" r="r" t="t"/>
                <a:pathLst>
                  <a:path extrusionOk="0" h="533" w="12441">
                    <a:moveTo>
                      <a:pt x="0" y="0"/>
                    </a:moveTo>
                    <a:lnTo>
                      <a:pt x="0" y="533"/>
                    </a:lnTo>
                    <a:lnTo>
                      <a:pt x="12441" y="533"/>
                    </a:lnTo>
                    <a:lnTo>
                      <a:pt x="124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0" name="Google Shape;480;p5"/>
            <p:cNvGrpSpPr/>
            <p:nvPr/>
          </p:nvGrpSpPr>
          <p:grpSpPr>
            <a:xfrm>
              <a:off x="7866278" y="539498"/>
              <a:ext cx="1433897" cy="1875221"/>
              <a:chOff x="8430775" y="1095325"/>
              <a:chExt cx="1235372" cy="1615595"/>
            </a:xfrm>
          </p:grpSpPr>
          <p:sp>
            <p:nvSpPr>
              <p:cNvPr id="481" name="Google Shape;481;p5"/>
              <p:cNvSpPr/>
              <p:nvPr/>
            </p:nvSpPr>
            <p:spPr>
              <a:xfrm>
                <a:off x="8471881" y="1095325"/>
                <a:ext cx="1158107" cy="1535090"/>
              </a:xfrm>
              <a:custGeom>
                <a:rect b="b" l="l" r="r" t="t"/>
                <a:pathLst>
                  <a:path extrusionOk="0" h="35553" w="26822">
                    <a:moveTo>
                      <a:pt x="1703" y="0"/>
                    </a:moveTo>
                    <a:cubicBezTo>
                      <a:pt x="561" y="0"/>
                      <a:pt x="0" y="362"/>
                      <a:pt x="0" y="362"/>
                    </a:cubicBezTo>
                    <a:lnTo>
                      <a:pt x="10576" y="7856"/>
                    </a:lnTo>
                    <a:cubicBezTo>
                      <a:pt x="10576" y="7856"/>
                      <a:pt x="17653" y="12688"/>
                      <a:pt x="23207" y="18128"/>
                    </a:cubicBezTo>
                    <a:cubicBezTo>
                      <a:pt x="25185" y="20069"/>
                      <a:pt x="25528" y="35552"/>
                      <a:pt x="25528" y="35552"/>
                    </a:cubicBezTo>
                    <a:lnTo>
                      <a:pt x="26821" y="35552"/>
                    </a:lnTo>
                    <a:cubicBezTo>
                      <a:pt x="26821" y="35552"/>
                      <a:pt x="26707" y="20601"/>
                      <a:pt x="24691" y="17938"/>
                    </a:cubicBezTo>
                    <a:cubicBezTo>
                      <a:pt x="23093" y="15846"/>
                      <a:pt x="16207" y="10634"/>
                      <a:pt x="11908" y="6943"/>
                    </a:cubicBezTo>
                    <a:cubicBezTo>
                      <a:pt x="10120" y="4585"/>
                      <a:pt x="8674" y="2911"/>
                      <a:pt x="6886" y="1807"/>
                    </a:cubicBezTo>
                    <a:cubicBezTo>
                      <a:pt x="4565" y="362"/>
                      <a:pt x="2844" y="0"/>
                      <a:pt x="17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8430775" y="1120757"/>
                <a:ext cx="484624" cy="329185"/>
              </a:xfrm>
              <a:custGeom>
                <a:rect b="b" l="l" r="r" t="t"/>
                <a:pathLst>
                  <a:path extrusionOk="0" h="7624" w="11224">
                    <a:moveTo>
                      <a:pt x="1028" y="1"/>
                    </a:moveTo>
                    <a:cubicBezTo>
                      <a:pt x="990" y="77"/>
                      <a:pt x="914" y="153"/>
                      <a:pt x="876" y="191"/>
                    </a:cubicBezTo>
                    <a:cubicBezTo>
                      <a:pt x="1" y="1865"/>
                      <a:pt x="1789" y="4604"/>
                      <a:pt x="4947" y="6316"/>
                    </a:cubicBezTo>
                    <a:cubicBezTo>
                      <a:pt x="6555" y="7184"/>
                      <a:pt x="8180" y="7624"/>
                      <a:pt x="9512" y="7624"/>
                    </a:cubicBezTo>
                    <a:cubicBezTo>
                      <a:pt x="10166" y="7624"/>
                      <a:pt x="10748" y="7518"/>
                      <a:pt x="11224" y="7305"/>
                    </a:cubicBezTo>
                    <a:cubicBezTo>
                      <a:pt x="9854" y="6392"/>
                      <a:pt x="8447" y="5555"/>
                      <a:pt x="7191" y="4528"/>
                    </a:cubicBezTo>
                    <a:cubicBezTo>
                      <a:pt x="5213" y="2854"/>
                      <a:pt x="3159" y="1485"/>
                      <a:pt x="10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8439022" y="1108149"/>
                <a:ext cx="501032" cy="361137"/>
              </a:xfrm>
              <a:custGeom>
                <a:rect b="b" l="l" r="r" t="t"/>
                <a:pathLst>
                  <a:path extrusionOk="0" h="8364" w="11604">
                    <a:moveTo>
                      <a:pt x="515" y="1"/>
                    </a:moveTo>
                    <a:cubicBezTo>
                      <a:pt x="369" y="1"/>
                      <a:pt x="224" y="60"/>
                      <a:pt x="152" y="179"/>
                    </a:cubicBezTo>
                    <a:cubicBezTo>
                      <a:pt x="0" y="369"/>
                      <a:pt x="38" y="635"/>
                      <a:pt x="228" y="788"/>
                    </a:cubicBezTo>
                    <a:lnTo>
                      <a:pt x="10843" y="8282"/>
                    </a:lnTo>
                    <a:cubicBezTo>
                      <a:pt x="10913" y="8338"/>
                      <a:pt x="10993" y="8363"/>
                      <a:pt x="11074" y="8363"/>
                    </a:cubicBezTo>
                    <a:cubicBezTo>
                      <a:pt x="11213" y="8363"/>
                      <a:pt x="11355" y="8289"/>
                      <a:pt x="11451" y="8168"/>
                    </a:cubicBezTo>
                    <a:cubicBezTo>
                      <a:pt x="11604" y="7978"/>
                      <a:pt x="11528" y="7712"/>
                      <a:pt x="11337" y="7559"/>
                    </a:cubicBezTo>
                    <a:lnTo>
                      <a:pt x="761" y="65"/>
                    </a:lnTo>
                    <a:cubicBezTo>
                      <a:pt x="690" y="22"/>
                      <a:pt x="602" y="1"/>
                      <a:pt x="5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9528109" y="2433289"/>
                <a:ext cx="138038" cy="277631"/>
              </a:xfrm>
              <a:custGeom>
                <a:rect b="b" l="l" r="r" t="t"/>
                <a:pathLst>
                  <a:path extrusionOk="0" h="6430" w="3197">
                    <a:moveTo>
                      <a:pt x="0" y="0"/>
                    </a:moveTo>
                    <a:lnTo>
                      <a:pt x="0" y="6430"/>
                    </a:lnTo>
                    <a:lnTo>
                      <a:pt x="3196" y="6430"/>
                    </a:lnTo>
                    <a:lnTo>
                      <a:pt x="3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7" name="Google Shape;487;p6"/>
          <p:cNvGrpSpPr/>
          <p:nvPr/>
        </p:nvGrpSpPr>
        <p:grpSpPr>
          <a:xfrm flipH="1" rot="-8100000">
            <a:off x="8573484" y="364095"/>
            <a:ext cx="2200508" cy="2534014"/>
            <a:chOff x="2166075" y="959650"/>
            <a:chExt cx="3498975" cy="4029275"/>
          </a:xfrm>
        </p:grpSpPr>
        <p:sp>
          <p:nvSpPr>
            <p:cNvPr id="488" name="Google Shape;488;p6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6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551" name="Google Shape;551;p6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6"/>
          <p:cNvGrpSpPr/>
          <p:nvPr/>
        </p:nvGrpSpPr>
        <p:grpSpPr>
          <a:xfrm flipH="1" rot="2700000">
            <a:off x="-1368416" y="3364508"/>
            <a:ext cx="2200508" cy="2534014"/>
            <a:chOff x="2166075" y="959650"/>
            <a:chExt cx="3498975" cy="4029275"/>
          </a:xfrm>
        </p:grpSpPr>
        <p:sp>
          <p:nvSpPr>
            <p:cNvPr id="557" name="Google Shape;557;p6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7"/>
          <p:cNvGrpSpPr/>
          <p:nvPr/>
        </p:nvGrpSpPr>
        <p:grpSpPr>
          <a:xfrm rot="8100000">
            <a:off x="-2003303" y="1842595"/>
            <a:ext cx="3225301" cy="3714123"/>
            <a:chOff x="2166075" y="959650"/>
            <a:chExt cx="3498975" cy="4029275"/>
          </a:xfrm>
        </p:grpSpPr>
        <p:sp>
          <p:nvSpPr>
            <p:cNvPr id="621" name="Google Shape;621;p7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7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684" name="Google Shape;684;p7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7"/>
          <p:cNvSpPr txBox="1"/>
          <p:nvPr>
            <p:ph type="title"/>
          </p:nvPr>
        </p:nvSpPr>
        <p:spPr>
          <a:xfrm>
            <a:off x="713225" y="948150"/>
            <a:ext cx="464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0" name="Google Shape;690;p7"/>
          <p:cNvSpPr txBox="1"/>
          <p:nvPr>
            <p:ph idx="1" type="subTitle"/>
          </p:nvPr>
        </p:nvSpPr>
        <p:spPr>
          <a:xfrm>
            <a:off x="713225" y="1520850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91" name="Google Shape;691;p7"/>
          <p:cNvSpPr/>
          <p:nvPr>
            <p:ph idx="2" type="pic"/>
          </p:nvPr>
        </p:nvSpPr>
        <p:spPr>
          <a:xfrm>
            <a:off x="5617143" y="0"/>
            <a:ext cx="3526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6" name="Google Shape;69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10"/>
          <p:cNvSpPr txBox="1"/>
          <p:nvPr>
            <p:ph type="title"/>
          </p:nvPr>
        </p:nvSpPr>
        <p:spPr>
          <a:xfrm>
            <a:off x="713225" y="3937000"/>
            <a:ext cx="4191600" cy="650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00" name="Google Shape;700;p10"/>
          <p:cNvGrpSpPr/>
          <p:nvPr/>
        </p:nvGrpSpPr>
        <p:grpSpPr>
          <a:xfrm>
            <a:off x="-153687" y="218725"/>
            <a:ext cx="9326825" cy="185600"/>
            <a:chOff x="-124" y="218725"/>
            <a:chExt cx="9326825" cy="185600"/>
          </a:xfrm>
        </p:grpSpPr>
        <p:sp>
          <p:nvSpPr>
            <p:cNvPr id="701" name="Google Shape;701;p10"/>
            <p:cNvSpPr/>
            <p:nvPr/>
          </p:nvSpPr>
          <p:spPr>
            <a:xfrm>
              <a:off x="-124" y="229166"/>
              <a:ext cx="9264083" cy="175159"/>
            </a:xfrm>
            <a:custGeom>
              <a:rect b="b" l="l" r="r" t="t"/>
              <a:pathLst>
                <a:path extrusionOk="0" h="2550" w="134868">
                  <a:moveTo>
                    <a:pt x="18262" y="0"/>
                  </a:moveTo>
                  <a:cubicBezTo>
                    <a:pt x="13811" y="0"/>
                    <a:pt x="2284" y="1370"/>
                    <a:pt x="1" y="1636"/>
                  </a:cubicBezTo>
                  <a:lnTo>
                    <a:pt x="1" y="1941"/>
                  </a:lnTo>
                  <a:cubicBezTo>
                    <a:pt x="2169" y="1674"/>
                    <a:pt x="13811" y="305"/>
                    <a:pt x="18262" y="305"/>
                  </a:cubicBezTo>
                  <a:cubicBezTo>
                    <a:pt x="20431" y="305"/>
                    <a:pt x="25376" y="723"/>
                    <a:pt x="31083" y="1218"/>
                  </a:cubicBezTo>
                  <a:cubicBezTo>
                    <a:pt x="38502" y="1826"/>
                    <a:pt x="46909" y="2549"/>
                    <a:pt x="51703" y="2549"/>
                  </a:cubicBezTo>
                  <a:cubicBezTo>
                    <a:pt x="56268" y="2549"/>
                    <a:pt x="61404" y="1941"/>
                    <a:pt x="66388" y="1370"/>
                  </a:cubicBezTo>
                  <a:cubicBezTo>
                    <a:pt x="70459" y="913"/>
                    <a:pt x="74301" y="495"/>
                    <a:pt x="77231" y="457"/>
                  </a:cubicBezTo>
                  <a:cubicBezTo>
                    <a:pt x="80464" y="457"/>
                    <a:pt x="85524" y="989"/>
                    <a:pt x="90432" y="1522"/>
                  </a:cubicBezTo>
                  <a:cubicBezTo>
                    <a:pt x="95111" y="2055"/>
                    <a:pt x="99487" y="2549"/>
                    <a:pt x="102302" y="2549"/>
                  </a:cubicBezTo>
                  <a:cubicBezTo>
                    <a:pt x="108046" y="2549"/>
                    <a:pt x="134601" y="495"/>
                    <a:pt x="134868" y="457"/>
                  </a:cubicBezTo>
                  <a:lnTo>
                    <a:pt x="134868" y="152"/>
                  </a:lnTo>
                  <a:cubicBezTo>
                    <a:pt x="134563" y="191"/>
                    <a:pt x="108046" y="2245"/>
                    <a:pt x="102302" y="2245"/>
                  </a:cubicBezTo>
                  <a:cubicBezTo>
                    <a:pt x="99525" y="2245"/>
                    <a:pt x="95111" y="1750"/>
                    <a:pt x="90470" y="1256"/>
                  </a:cubicBezTo>
                  <a:cubicBezTo>
                    <a:pt x="85562" y="685"/>
                    <a:pt x="80502" y="152"/>
                    <a:pt x="77231" y="152"/>
                  </a:cubicBezTo>
                  <a:cubicBezTo>
                    <a:pt x="74301" y="191"/>
                    <a:pt x="70421" y="609"/>
                    <a:pt x="66350" y="1104"/>
                  </a:cubicBezTo>
                  <a:cubicBezTo>
                    <a:pt x="61404" y="1674"/>
                    <a:pt x="56268" y="2245"/>
                    <a:pt x="51703" y="2245"/>
                  </a:cubicBezTo>
                  <a:cubicBezTo>
                    <a:pt x="46909" y="2245"/>
                    <a:pt x="38540" y="1522"/>
                    <a:pt x="31121" y="913"/>
                  </a:cubicBezTo>
                  <a:cubicBezTo>
                    <a:pt x="25376" y="419"/>
                    <a:pt x="20469" y="0"/>
                    <a:pt x="18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0"/>
            <p:cNvSpPr/>
            <p:nvPr/>
          </p:nvSpPr>
          <p:spPr>
            <a:xfrm>
              <a:off x="-124" y="244827"/>
              <a:ext cx="9326797" cy="73224"/>
            </a:xfrm>
            <a:custGeom>
              <a:rect b="b" l="l" r="r" t="t"/>
              <a:pathLst>
                <a:path extrusionOk="0" h="1066" w="135781">
                  <a:moveTo>
                    <a:pt x="1" y="1"/>
                  </a:moveTo>
                  <a:lnTo>
                    <a:pt x="1" y="305"/>
                  </a:lnTo>
                  <a:lnTo>
                    <a:pt x="18072" y="305"/>
                  </a:lnTo>
                  <a:cubicBezTo>
                    <a:pt x="18186" y="305"/>
                    <a:pt x="30322" y="1066"/>
                    <a:pt x="34165" y="1066"/>
                  </a:cubicBezTo>
                  <a:cubicBezTo>
                    <a:pt x="44893" y="1066"/>
                    <a:pt x="76774" y="305"/>
                    <a:pt x="77078" y="305"/>
                  </a:cubicBezTo>
                  <a:cubicBezTo>
                    <a:pt x="77231" y="305"/>
                    <a:pt x="90736" y="1066"/>
                    <a:pt x="94769" y="1066"/>
                  </a:cubicBezTo>
                  <a:cubicBezTo>
                    <a:pt x="105231" y="1066"/>
                    <a:pt x="135476" y="305"/>
                    <a:pt x="135781" y="305"/>
                  </a:cubicBezTo>
                  <a:lnTo>
                    <a:pt x="135781" y="1"/>
                  </a:lnTo>
                  <a:cubicBezTo>
                    <a:pt x="135476" y="1"/>
                    <a:pt x="105231" y="761"/>
                    <a:pt x="94769" y="761"/>
                  </a:cubicBezTo>
                  <a:cubicBezTo>
                    <a:pt x="90736" y="761"/>
                    <a:pt x="77231" y="1"/>
                    <a:pt x="77078" y="1"/>
                  </a:cubicBezTo>
                  <a:cubicBezTo>
                    <a:pt x="76774" y="1"/>
                    <a:pt x="44893" y="761"/>
                    <a:pt x="34165" y="761"/>
                  </a:cubicBezTo>
                  <a:cubicBezTo>
                    <a:pt x="30322" y="761"/>
                    <a:pt x="18224" y="1"/>
                    <a:pt x="1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0"/>
            <p:cNvSpPr/>
            <p:nvPr/>
          </p:nvSpPr>
          <p:spPr>
            <a:xfrm>
              <a:off x="5242107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0"/>
            <p:cNvSpPr/>
            <p:nvPr/>
          </p:nvSpPr>
          <p:spPr>
            <a:xfrm>
              <a:off x="1175852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0"/>
            <p:cNvSpPr/>
            <p:nvPr/>
          </p:nvSpPr>
          <p:spPr>
            <a:xfrm>
              <a:off x="9201204" y="218725"/>
              <a:ext cx="125497" cy="62783"/>
            </a:xfrm>
            <a:custGeom>
              <a:rect b="b" l="l" r="r" t="t"/>
              <a:pathLst>
                <a:path extrusionOk="0" h="914" w="1827">
                  <a:moveTo>
                    <a:pt x="1" y="0"/>
                  </a:moveTo>
                  <a:lnTo>
                    <a:pt x="1" y="913"/>
                  </a:lnTo>
                  <a:lnTo>
                    <a:pt x="1827" y="913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10"/>
          <p:cNvGrpSpPr/>
          <p:nvPr/>
        </p:nvGrpSpPr>
        <p:grpSpPr>
          <a:xfrm rot="-2700000">
            <a:off x="7073922" y="1882496"/>
            <a:ext cx="3071409" cy="3536907"/>
            <a:chOff x="2166075" y="959650"/>
            <a:chExt cx="3498975" cy="4029275"/>
          </a:xfrm>
        </p:grpSpPr>
        <p:sp>
          <p:nvSpPr>
            <p:cNvPr id="707" name="Google Shape;707;p10"/>
            <p:cNvSpPr/>
            <p:nvPr/>
          </p:nvSpPr>
          <p:spPr>
            <a:xfrm>
              <a:off x="2234900" y="3538475"/>
              <a:ext cx="562100" cy="1450450"/>
            </a:xfrm>
            <a:custGeom>
              <a:rect b="b" l="l" r="r" t="t"/>
              <a:pathLst>
                <a:path extrusionOk="0" h="58018" w="22484">
                  <a:moveTo>
                    <a:pt x="771" y="0"/>
                  </a:moveTo>
                  <a:lnTo>
                    <a:pt x="1" y="671"/>
                  </a:lnTo>
                  <a:lnTo>
                    <a:pt x="6763" y="8502"/>
                  </a:lnTo>
                  <a:lnTo>
                    <a:pt x="6763" y="19772"/>
                  </a:lnTo>
                  <a:lnTo>
                    <a:pt x="21456" y="36776"/>
                  </a:lnTo>
                  <a:lnTo>
                    <a:pt x="21456" y="58017"/>
                  </a:lnTo>
                  <a:lnTo>
                    <a:pt x="22483" y="58017"/>
                  </a:lnTo>
                  <a:lnTo>
                    <a:pt x="22483" y="36391"/>
                  </a:lnTo>
                  <a:lnTo>
                    <a:pt x="7790" y="19401"/>
                  </a:lnTo>
                  <a:lnTo>
                    <a:pt x="7790" y="811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0"/>
            <p:cNvSpPr/>
            <p:nvPr/>
          </p:nvSpPr>
          <p:spPr>
            <a:xfrm>
              <a:off x="2671425" y="3032400"/>
              <a:ext cx="271425" cy="1956525"/>
            </a:xfrm>
            <a:custGeom>
              <a:rect b="b" l="l" r="r" t="t"/>
              <a:pathLst>
                <a:path extrusionOk="0" h="78261" w="10857">
                  <a:moveTo>
                    <a:pt x="4808" y="1"/>
                  </a:moveTo>
                  <a:lnTo>
                    <a:pt x="1" y="5550"/>
                  </a:lnTo>
                  <a:lnTo>
                    <a:pt x="1" y="37376"/>
                  </a:lnTo>
                  <a:lnTo>
                    <a:pt x="9430" y="48274"/>
                  </a:lnTo>
                  <a:lnTo>
                    <a:pt x="9430" y="78260"/>
                  </a:lnTo>
                  <a:lnTo>
                    <a:pt x="10857" y="78260"/>
                  </a:lnTo>
                  <a:lnTo>
                    <a:pt x="10857" y="47747"/>
                  </a:lnTo>
                  <a:lnTo>
                    <a:pt x="1427" y="36848"/>
                  </a:lnTo>
                  <a:lnTo>
                    <a:pt x="1427" y="6092"/>
                  </a:lnTo>
                  <a:lnTo>
                    <a:pt x="5892" y="928"/>
                  </a:lnTo>
                  <a:lnTo>
                    <a:pt x="4808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0"/>
            <p:cNvSpPr/>
            <p:nvPr/>
          </p:nvSpPr>
          <p:spPr>
            <a:xfrm>
              <a:off x="2960650" y="1836250"/>
              <a:ext cx="134500" cy="3152675"/>
            </a:xfrm>
            <a:custGeom>
              <a:rect b="b" l="l" r="r" t="t"/>
              <a:pathLst>
                <a:path extrusionOk="0" h="126107" w="5380">
                  <a:moveTo>
                    <a:pt x="1171" y="1"/>
                  </a:moveTo>
                  <a:lnTo>
                    <a:pt x="1171" y="23410"/>
                  </a:lnTo>
                  <a:lnTo>
                    <a:pt x="4766" y="27561"/>
                  </a:lnTo>
                  <a:lnTo>
                    <a:pt x="4766" y="73225"/>
                  </a:lnTo>
                  <a:lnTo>
                    <a:pt x="1" y="78745"/>
                  </a:lnTo>
                  <a:lnTo>
                    <a:pt x="1" y="86149"/>
                  </a:lnTo>
                  <a:lnTo>
                    <a:pt x="3895" y="90671"/>
                  </a:lnTo>
                  <a:lnTo>
                    <a:pt x="3895" y="126106"/>
                  </a:lnTo>
                  <a:lnTo>
                    <a:pt x="4509" y="126106"/>
                  </a:lnTo>
                  <a:lnTo>
                    <a:pt x="4509" y="90443"/>
                  </a:lnTo>
                  <a:lnTo>
                    <a:pt x="600" y="85921"/>
                  </a:lnTo>
                  <a:lnTo>
                    <a:pt x="600" y="78974"/>
                  </a:lnTo>
                  <a:lnTo>
                    <a:pt x="5379" y="73453"/>
                  </a:lnTo>
                  <a:lnTo>
                    <a:pt x="5379" y="27333"/>
                  </a:lnTo>
                  <a:lnTo>
                    <a:pt x="1784" y="23182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0"/>
            <p:cNvSpPr/>
            <p:nvPr/>
          </p:nvSpPr>
          <p:spPr>
            <a:xfrm>
              <a:off x="3114725" y="2673625"/>
              <a:ext cx="107725" cy="2162300"/>
            </a:xfrm>
            <a:custGeom>
              <a:rect b="b" l="l" r="r" t="t"/>
              <a:pathLst>
                <a:path extrusionOk="0" h="86492" w="4309">
                  <a:moveTo>
                    <a:pt x="3282" y="1"/>
                  </a:moveTo>
                  <a:lnTo>
                    <a:pt x="3282" y="26948"/>
                  </a:lnTo>
                  <a:lnTo>
                    <a:pt x="1" y="30757"/>
                  </a:lnTo>
                  <a:lnTo>
                    <a:pt x="1" y="67704"/>
                  </a:lnTo>
                  <a:lnTo>
                    <a:pt x="3168" y="71370"/>
                  </a:lnTo>
                  <a:lnTo>
                    <a:pt x="3168" y="86491"/>
                  </a:lnTo>
                  <a:lnTo>
                    <a:pt x="4180" y="86491"/>
                  </a:lnTo>
                  <a:lnTo>
                    <a:pt x="4180" y="70985"/>
                  </a:lnTo>
                  <a:lnTo>
                    <a:pt x="1013" y="67333"/>
                  </a:lnTo>
                  <a:lnTo>
                    <a:pt x="1013" y="31128"/>
                  </a:lnTo>
                  <a:lnTo>
                    <a:pt x="4309" y="27319"/>
                  </a:lnTo>
                  <a:lnTo>
                    <a:pt x="43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0"/>
            <p:cNvSpPr/>
            <p:nvPr/>
          </p:nvSpPr>
          <p:spPr>
            <a:xfrm>
              <a:off x="3276650" y="1260650"/>
              <a:ext cx="141250" cy="3575275"/>
            </a:xfrm>
            <a:custGeom>
              <a:rect b="b" l="l" r="r" t="t"/>
              <a:pathLst>
                <a:path extrusionOk="0" h="143011" w="5650">
                  <a:moveTo>
                    <a:pt x="5036" y="1"/>
                  </a:moveTo>
                  <a:lnTo>
                    <a:pt x="5036" y="33610"/>
                  </a:lnTo>
                  <a:lnTo>
                    <a:pt x="0" y="39430"/>
                  </a:lnTo>
                  <a:lnTo>
                    <a:pt x="0" y="91641"/>
                  </a:lnTo>
                  <a:lnTo>
                    <a:pt x="2525" y="94551"/>
                  </a:lnTo>
                  <a:lnTo>
                    <a:pt x="2525" y="143010"/>
                  </a:lnTo>
                  <a:lnTo>
                    <a:pt x="3124" y="143010"/>
                  </a:lnTo>
                  <a:lnTo>
                    <a:pt x="3124" y="94323"/>
                  </a:lnTo>
                  <a:lnTo>
                    <a:pt x="614" y="91413"/>
                  </a:lnTo>
                  <a:lnTo>
                    <a:pt x="614" y="39658"/>
                  </a:lnTo>
                  <a:lnTo>
                    <a:pt x="5649" y="3383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0"/>
            <p:cNvSpPr/>
            <p:nvPr/>
          </p:nvSpPr>
          <p:spPr>
            <a:xfrm>
              <a:off x="3387200" y="2411850"/>
              <a:ext cx="108450" cy="2424075"/>
            </a:xfrm>
            <a:custGeom>
              <a:rect b="b" l="l" r="r" t="t"/>
              <a:pathLst>
                <a:path extrusionOk="0" h="96963" w="4338">
                  <a:moveTo>
                    <a:pt x="0" y="1"/>
                  </a:moveTo>
                  <a:lnTo>
                    <a:pt x="0" y="62340"/>
                  </a:lnTo>
                  <a:lnTo>
                    <a:pt x="3724" y="66649"/>
                  </a:lnTo>
                  <a:lnTo>
                    <a:pt x="3724" y="96962"/>
                  </a:lnTo>
                  <a:lnTo>
                    <a:pt x="4337" y="96962"/>
                  </a:lnTo>
                  <a:lnTo>
                    <a:pt x="4337" y="66420"/>
                  </a:lnTo>
                  <a:lnTo>
                    <a:pt x="614" y="62112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0"/>
            <p:cNvSpPr/>
            <p:nvPr/>
          </p:nvSpPr>
          <p:spPr>
            <a:xfrm>
              <a:off x="3616150" y="3464275"/>
              <a:ext cx="25350" cy="1371650"/>
            </a:xfrm>
            <a:custGeom>
              <a:rect b="b" l="l" r="r" t="t"/>
              <a:pathLst>
                <a:path extrusionOk="0" h="54866" w="1014">
                  <a:moveTo>
                    <a:pt x="1" y="1"/>
                  </a:moveTo>
                  <a:lnTo>
                    <a:pt x="1" y="54865"/>
                  </a:lnTo>
                  <a:lnTo>
                    <a:pt x="1014" y="54865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>
              <a:off x="3513100" y="1784200"/>
              <a:ext cx="128400" cy="2074900"/>
            </a:xfrm>
            <a:custGeom>
              <a:rect b="b" l="l" r="r" t="t"/>
              <a:pathLst>
                <a:path extrusionOk="0" h="82996" w="5136">
                  <a:moveTo>
                    <a:pt x="4522" y="0"/>
                  </a:moveTo>
                  <a:lnTo>
                    <a:pt x="4522" y="13481"/>
                  </a:lnTo>
                  <a:lnTo>
                    <a:pt x="0" y="18716"/>
                  </a:lnTo>
                  <a:lnTo>
                    <a:pt x="0" y="77917"/>
                  </a:lnTo>
                  <a:lnTo>
                    <a:pt x="4394" y="82996"/>
                  </a:lnTo>
                  <a:lnTo>
                    <a:pt x="4865" y="82596"/>
                  </a:lnTo>
                  <a:lnTo>
                    <a:pt x="613" y="77689"/>
                  </a:lnTo>
                  <a:lnTo>
                    <a:pt x="613" y="18944"/>
                  </a:lnTo>
                  <a:lnTo>
                    <a:pt x="5136" y="13709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>
              <a:off x="2683550" y="2582325"/>
              <a:ext cx="256800" cy="997525"/>
            </a:xfrm>
            <a:custGeom>
              <a:rect b="b" l="l" r="r" t="t"/>
              <a:pathLst>
                <a:path extrusionOk="0" h="39901" w="10272">
                  <a:moveTo>
                    <a:pt x="3396" y="1"/>
                  </a:moveTo>
                  <a:lnTo>
                    <a:pt x="2939" y="400"/>
                  </a:lnTo>
                  <a:lnTo>
                    <a:pt x="9673" y="8189"/>
                  </a:lnTo>
                  <a:lnTo>
                    <a:pt x="9673" y="28317"/>
                  </a:lnTo>
                  <a:lnTo>
                    <a:pt x="1" y="39501"/>
                  </a:lnTo>
                  <a:lnTo>
                    <a:pt x="472" y="39901"/>
                  </a:lnTo>
                  <a:lnTo>
                    <a:pt x="10272" y="28546"/>
                  </a:lnTo>
                  <a:lnTo>
                    <a:pt x="10272" y="7961"/>
                  </a:lnTo>
                  <a:lnTo>
                    <a:pt x="3396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>
              <a:off x="2548025" y="2778475"/>
              <a:ext cx="15375" cy="1410525"/>
            </a:xfrm>
            <a:custGeom>
              <a:rect b="b" l="l" r="r" t="t"/>
              <a:pathLst>
                <a:path extrusionOk="0" h="56421" w="615">
                  <a:moveTo>
                    <a:pt x="1" y="1"/>
                  </a:moveTo>
                  <a:lnTo>
                    <a:pt x="1" y="56420"/>
                  </a:lnTo>
                  <a:lnTo>
                    <a:pt x="614" y="5642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>
              <a:off x="4734925" y="3305950"/>
              <a:ext cx="562075" cy="1682975"/>
            </a:xfrm>
            <a:custGeom>
              <a:rect b="b" l="l" r="r" t="t"/>
              <a:pathLst>
                <a:path extrusionOk="0" h="67319" w="22483">
                  <a:moveTo>
                    <a:pt x="21712" y="0"/>
                  </a:moveTo>
                  <a:lnTo>
                    <a:pt x="14708" y="8117"/>
                  </a:lnTo>
                  <a:lnTo>
                    <a:pt x="14708" y="28702"/>
                  </a:lnTo>
                  <a:lnTo>
                    <a:pt x="0" y="45692"/>
                  </a:lnTo>
                  <a:lnTo>
                    <a:pt x="0" y="67318"/>
                  </a:lnTo>
                  <a:lnTo>
                    <a:pt x="1027" y="67318"/>
                  </a:lnTo>
                  <a:lnTo>
                    <a:pt x="1027" y="46077"/>
                  </a:lnTo>
                  <a:lnTo>
                    <a:pt x="15721" y="29073"/>
                  </a:lnTo>
                  <a:lnTo>
                    <a:pt x="15721" y="8488"/>
                  </a:lnTo>
                  <a:lnTo>
                    <a:pt x="22483" y="671"/>
                  </a:lnTo>
                  <a:lnTo>
                    <a:pt x="2171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>
              <a:off x="4589050" y="3148675"/>
              <a:ext cx="271425" cy="1840250"/>
            </a:xfrm>
            <a:custGeom>
              <a:rect b="b" l="l" r="r" t="t"/>
              <a:pathLst>
                <a:path extrusionOk="0" h="73610" w="10857">
                  <a:moveTo>
                    <a:pt x="6049" y="0"/>
                  </a:moveTo>
                  <a:lnTo>
                    <a:pt x="4979" y="927"/>
                  </a:lnTo>
                  <a:lnTo>
                    <a:pt x="9430" y="6091"/>
                  </a:lnTo>
                  <a:lnTo>
                    <a:pt x="9430" y="32197"/>
                  </a:lnTo>
                  <a:lnTo>
                    <a:pt x="1" y="43096"/>
                  </a:lnTo>
                  <a:lnTo>
                    <a:pt x="1" y="73609"/>
                  </a:lnTo>
                  <a:lnTo>
                    <a:pt x="1442" y="73609"/>
                  </a:lnTo>
                  <a:lnTo>
                    <a:pt x="1442" y="43623"/>
                  </a:lnTo>
                  <a:lnTo>
                    <a:pt x="10857" y="32725"/>
                  </a:lnTo>
                  <a:lnTo>
                    <a:pt x="10857" y="5549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>
              <a:off x="4436775" y="2034550"/>
              <a:ext cx="134825" cy="2954375"/>
            </a:xfrm>
            <a:custGeom>
              <a:rect b="b" l="l" r="r" t="t"/>
              <a:pathLst>
                <a:path extrusionOk="0" h="118175" w="5393">
                  <a:moveTo>
                    <a:pt x="3610" y="0"/>
                  </a:moveTo>
                  <a:lnTo>
                    <a:pt x="3610" y="25007"/>
                  </a:lnTo>
                  <a:lnTo>
                    <a:pt x="0" y="29173"/>
                  </a:lnTo>
                  <a:lnTo>
                    <a:pt x="0" y="55992"/>
                  </a:lnTo>
                  <a:lnTo>
                    <a:pt x="4779" y="61512"/>
                  </a:lnTo>
                  <a:lnTo>
                    <a:pt x="4779" y="77989"/>
                  </a:lnTo>
                  <a:lnTo>
                    <a:pt x="871" y="82511"/>
                  </a:lnTo>
                  <a:lnTo>
                    <a:pt x="871" y="118174"/>
                  </a:lnTo>
                  <a:lnTo>
                    <a:pt x="1484" y="118174"/>
                  </a:lnTo>
                  <a:lnTo>
                    <a:pt x="1484" y="82739"/>
                  </a:lnTo>
                  <a:lnTo>
                    <a:pt x="5393" y="78217"/>
                  </a:lnTo>
                  <a:lnTo>
                    <a:pt x="5393" y="61284"/>
                  </a:lnTo>
                  <a:lnTo>
                    <a:pt x="614" y="55763"/>
                  </a:lnTo>
                  <a:lnTo>
                    <a:pt x="614" y="29401"/>
                  </a:lnTo>
                  <a:lnTo>
                    <a:pt x="4209" y="25236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>
              <a:off x="4314800" y="1700375"/>
              <a:ext cx="1350250" cy="3135550"/>
            </a:xfrm>
            <a:custGeom>
              <a:rect b="b" l="l" r="r" t="t"/>
              <a:pathLst>
                <a:path extrusionOk="0" h="125422" w="54010">
                  <a:moveTo>
                    <a:pt x="4594" y="1"/>
                  </a:moveTo>
                  <a:lnTo>
                    <a:pt x="1" y="4594"/>
                  </a:lnTo>
                  <a:lnTo>
                    <a:pt x="1" y="66177"/>
                  </a:lnTo>
                  <a:lnTo>
                    <a:pt x="3296" y="69986"/>
                  </a:lnTo>
                  <a:lnTo>
                    <a:pt x="3296" y="106334"/>
                  </a:lnTo>
                  <a:lnTo>
                    <a:pt x="129" y="110001"/>
                  </a:lnTo>
                  <a:lnTo>
                    <a:pt x="129" y="125421"/>
                  </a:lnTo>
                  <a:lnTo>
                    <a:pt x="742" y="125421"/>
                  </a:lnTo>
                  <a:lnTo>
                    <a:pt x="742" y="110229"/>
                  </a:lnTo>
                  <a:lnTo>
                    <a:pt x="3909" y="106563"/>
                  </a:lnTo>
                  <a:lnTo>
                    <a:pt x="3909" y="69758"/>
                  </a:lnTo>
                  <a:lnTo>
                    <a:pt x="614" y="65949"/>
                  </a:lnTo>
                  <a:lnTo>
                    <a:pt x="614" y="4851"/>
                  </a:lnTo>
                  <a:lnTo>
                    <a:pt x="4851" y="600"/>
                  </a:lnTo>
                  <a:lnTo>
                    <a:pt x="54009" y="600"/>
                  </a:lnTo>
                  <a:lnTo>
                    <a:pt x="5400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>
              <a:off x="4106525" y="1636550"/>
              <a:ext cx="156600" cy="3199375"/>
            </a:xfrm>
            <a:custGeom>
              <a:rect b="b" l="l" r="r" t="t"/>
              <a:pathLst>
                <a:path extrusionOk="0" h="127975" w="6264">
                  <a:moveTo>
                    <a:pt x="1" y="0"/>
                  </a:moveTo>
                  <a:lnTo>
                    <a:pt x="1" y="24736"/>
                  </a:lnTo>
                  <a:lnTo>
                    <a:pt x="5036" y="30557"/>
                  </a:lnTo>
                  <a:lnTo>
                    <a:pt x="5036" y="76263"/>
                  </a:lnTo>
                  <a:lnTo>
                    <a:pt x="2526" y="79173"/>
                  </a:lnTo>
                  <a:lnTo>
                    <a:pt x="2526" y="127974"/>
                  </a:lnTo>
                  <a:lnTo>
                    <a:pt x="3738" y="127974"/>
                  </a:lnTo>
                  <a:lnTo>
                    <a:pt x="3738" y="79629"/>
                  </a:lnTo>
                  <a:lnTo>
                    <a:pt x="6263" y="76719"/>
                  </a:lnTo>
                  <a:lnTo>
                    <a:pt x="6263" y="30100"/>
                  </a:lnTo>
                  <a:lnTo>
                    <a:pt x="1228" y="24280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>
              <a:off x="4036275" y="2481750"/>
              <a:ext cx="108450" cy="2354175"/>
            </a:xfrm>
            <a:custGeom>
              <a:rect b="b" l="l" r="r" t="t"/>
              <a:pathLst>
                <a:path extrusionOk="0" h="94167" w="4338">
                  <a:moveTo>
                    <a:pt x="3724" y="1"/>
                  </a:moveTo>
                  <a:lnTo>
                    <a:pt x="3724" y="59316"/>
                  </a:lnTo>
                  <a:lnTo>
                    <a:pt x="0" y="63624"/>
                  </a:lnTo>
                  <a:lnTo>
                    <a:pt x="0" y="94166"/>
                  </a:lnTo>
                  <a:lnTo>
                    <a:pt x="614" y="94166"/>
                  </a:lnTo>
                  <a:lnTo>
                    <a:pt x="614" y="63853"/>
                  </a:lnTo>
                  <a:lnTo>
                    <a:pt x="4337" y="59544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>
              <a:off x="3895750" y="3348375"/>
              <a:ext cx="15000" cy="1487550"/>
            </a:xfrm>
            <a:custGeom>
              <a:rect b="b" l="l" r="r" t="t"/>
              <a:pathLst>
                <a:path extrusionOk="0" h="59502" w="600">
                  <a:moveTo>
                    <a:pt x="1" y="1"/>
                  </a:moveTo>
                  <a:lnTo>
                    <a:pt x="1" y="59501"/>
                  </a:lnTo>
                  <a:lnTo>
                    <a:pt x="600" y="59501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>
              <a:off x="3890400" y="959650"/>
              <a:ext cx="128775" cy="2899450"/>
            </a:xfrm>
            <a:custGeom>
              <a:rect b="b" l="l" r="r" t="t"/>
              <a:pathLst>
                <a:path extrusionOk="0" h="115978" w="5151">
                  <a:moveTo>
                    <a:pt x="1" y="1"/>
                  </a:moveTo>
                  <a:lnTo>
                    <a:pt x="1" y="46691"/>
                  </a:lnTo>
                  <a:lnTo>
                    <a:pt x="4537" y="51926"/>
                  </a:lnTo>
                  <a:lnTo>
                    <a:pt x="4537" y="110671"/>
                  </a:lnTo>
                  <a:lnTo>
                    <a:pt x="286" y="115578"/>
                  </a:lnTo>
                  <a:lnTo>
                    <a:pt x="743" y="115978"/>
                  </a:lnTo>
                  <a:lnTo>
                    <a:pt x="5151" y="110899"/>
                  </a:lnTo>
                  <a:lnTo>
                    <a:pt x="5151" y="51698"/>
                  </a:lnTo>
                  <a:lnTo>
                    <a:pt x="614" y="46463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>
              <a:off x="4591550" y="2284550"/>
              <a:ext cx="256800" cy="1295300"/>
            </a:xfrm>
            <a:custGeom>
              <a:rect b="b" l="l" r="r" t="t"/>
              <a:pathLst>
                <a:path extrusionOk="0" h="51812" w="10272">
                  <a:moveTo>
                    <a:pt x="6092" y="0"/>
                  </a:moveTo>
                  <a:lnTo>
                    <a:pt x="1" y="6077"/>
                  </a:lnTo>
                  <a:lnTo>
                    <a:pt x="1" y="40457"/>
                  </a:lnTo>
                  <a:lnTo>
                    <a:pt x="9815" y="51812"/>
                  </a:lnTo>
                  <a:lnTo>
                    <a:pt x="10272" y="51412"/>
                  </a:lnTo>
                  <a:lnTo>
                    <a:pt x="614" y="40228"/>
                  </a:lnTo>
                  <a:lnTo>
                    <a:pt x="614" y="6334"/>
                  </a:lnTo>
                  <a:lnTo>
                    <a:pt x="6520" y="428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>
              <a:off x="4820875" y="2861225"/>
              <a:ext cx="163000" cy="1327775"/>
            </a:xfrm>
            <a:custGeom>
              <a:rect b="b" l="l" r="r" t="t"/>
              <a:pathLst>
                <a:path extrusionOk="0" h="53111" w="6520">
                  <a:moveTo>
                    <a:pt x="428" y="0"/>
                  </a:moveTo>
                  <a:lnTo>
                    <a:pt x="0" y="443"/>
                  </a:lnTo>
                  <a:lnTo>
                    <a:pt x="5906" y="6348"/>
                  </a:lnTo>
                  <a:lnTo>
                    <a:pt x="5906" y="53110"/>
                  </a:lnTo>
                  <a:lnTo>
                    <a:pt x="6520" y="53110"/>
                  </a:lnTo>
                  <a:lnTo>
                    <a:pt x="6520" y="6092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>
              <a:off x="3625075" y="959650"/>
              <a:ext cx="158725" cy="3876275"/>
            </a:xfrm>
            <a:custGeom>
              <a:rect b="b" l="l" r="r" t="t"/>
              <a:pathLst>
                <a:path extrusionOk="0" h="155051" w="6349">
                  <a:moveTo>
                    <a:pt x="4922" y="1"/>
                  </a:moveTo>
                  <a:lnTo>
                    <a:pt x="4922" y="63396"/>
                  </a:lnTo>
                  <a:lnTo>
                    <a:pt x="0" y="69244"/>
                  </a:lnTo>
                  <a:lnTo>
                    <a:pt x="0" y="86734"/>
                  </a:lnTo>
                  <a:lnTo>
                    <a:pt x="4922" y="92426"/>
                  </a:lnTo>
                  <a:lnTo>
                    <a:pt x="4922" y="155050"/>
                  </a:lnTo>
                  <a:lnTo>
                    <a:pt x="6349" y="155050"/>
                  </a:lnTo>
                  <a:lnTo>
                    <a:pt x="6349" y="91898"/>
                  </a:lnTo>
                  <a:lnTo>
                    <a:pt x="1427" y="86206"/>
                  </a:lnTo>
                  <a:lnTo>
                    <a:pt x="1427" y="69772"/>
                  </a:lnTo>
                  <a:lnTo>
                    <a:pt x="6349" y="63909"/>
                  </a:lnTo>
                  <a:lnTo>
                    <a:pt x="6349" y="1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>
              <a:off x="3748100" y="2802025"/>
              <a:ext cx="158750" cy="2033900"/>
            </a:xfrm>
            <a:custGeom>
              <a:rect b="b" l="l" r="r" t="t"/>
              <a:pathLst>
                <a:path extrusionOk="0" h="81356" w="6350">
                  <a:moveTo>
                    <a:pt x="4923" y="0"/>
                  </a:moveTo>
                  <a:lnTo>
                    <a:pt x="4923" y="12511"/>
                  </a:lnTo>
                  <a:lnTo>
                    <a:pt x="1" y="18203"/>
                  </a:lnTo>
                  <a:lnTo>
                    <a:pt x="1" y="81355"/>
                  </a:lnTo>
                  <a:lnTo>
                    <a:pt x="1428" y="81355"/>
                  </a:lnTo>
                  <a:lnTo>
                    <a:pt x="1428" y="18731"/>
                  </a:lnTo>
                  <a:lnTo>
                    <a:pt x="6349" y="13039"/>
                  </a:lnTo>
                  <a:lnTo>
                    <a:pt x="6349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>
              <a:off x="2829425" y="3651875"/>
              <a:ext cx="144450" cy="160875"/>
            </a:xfrm>
            <a:custGeom>
              <a:rect b="b" l="l" r="r" t="t"/>
              <a:pathLst>
                <a:path extrusionOk="0" h="6435" w="5778">
                  <a:moveTo>
                    <a:pt x="457" y="0"/>
                  </a:moveTo>
                  <a:lnTo>
                    <a:pt x="0" y="414"/>
                  </a:lnTo>
                  <a:lnTo>
                    <a:pt x="5321" y="6434"/>
                  </a:lnTo>
                  <a:lnTo>
                    <a:pt x="5778" y="6035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>
              <a:off x="2178550" y="3481050"/>
              <a:ext cx="132000" cy="131975"/>
            </a:xfrm>
            <a:custGeom>
              <a:rect b="b" l="l" r="r" t="t"/>
              <a:pathLst>
                <a:path extrusionOk="0" h="5279" w="5280">
                  <a:moveTo>
                    <a:pt x="2640" y="0"/>
                  </a:moveTo>
                  <a:cubicBezTo>
                    <a:pt x="1185" y="0"/>
                    <a:pt x="1" y="1184"/>
                    <a:pt x="1" y="2639"/>
                  </a:cubicBezTo>
                  <a:cubicBezTo>
                    <a:pt x="1" y="4095"/>
                    <a:pt x="1185" y="5279"/>
                    <a:pt x="2640" y="5279"/>
                  </a:cubicBezTo>
                  <a:cubicBezTo>
                    <a:pt x="4095" y="5279"/>
                    <a:pt x="5279" y="4095"/>
                    <a:pt x="5279" y="2639"/>
                  </a:cubicBezTo>
                  <a:cubicBezTo>
                    <a:pt x="5279" y="1184"/>
                    <a:pt x="4095" y="0"/>
                    <a:pt x="264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>
              <a:off x="2166075" y="3468200"/>
              <a:ext cx="157300" cy="157300"/>
            </a:xfrm>
            <a:custGeom>
              <a:rect b="b" l="l" r="r" t="t"/>
              <a:pathLst>
                <a:path extrusionOk="0" h="6292" w="6292">
                  <a:moveTo>
                    <a:pt x="3139" y="1028"/>
                  </a:moveTo>
                  <a:cubicBezTo>
                    <a:pt x="4309" y="1028"/>
                    <a:pt x="5265" y="1969"/>
                    <a:pt x="5265" y="3153"/>
                  </a:cubicBezTo>
                  <a:cubicBezTo>
                    <a:pt x="5265" y="4323"/>
                    <a:pt x="4309" y="5279"/>
                    <a:pt x="3139" y="5279"/>
                  </a:cubicBezTo>
                  <a:cubicBezTo>
                    <a:pt x="1969" y="5279"/>
                    <a:pt x="1014" y="4323"/>
                    <a:pt x="1014" y="3153"/>
                  </a:cubicBezTo>
                  <a:cubicBezTo>
                    <a:pt x="1014" y="1969"/>
                    <a:pt x="1969" y="1028"/>
                    <a:pt x="3139" y="1028"/>
                  </a:cubicBezTo>
                  <a:close/>
                  <a:moveTo>
                    <a:pt x="3139" y="1"/>
                  </a:moveTo>
                  <a:cubicBezTo>
                    <a:pt x="1399" y="1"/>
                    <a:pt x="1" y="1413"/>
                    <a:pt x="1" y="3153"/>
                  </a:cubicBezTo>
                  <a:cubicBezTo>
                    <a:pt x="1" y="4880"/>
                    <a:pt x="1399" y="6292"/>
                    <a:pt x="3139" y="6292"/>
                  </a:cubicBezTo>
                  <a:cubicBezTo>
                    <a:pt x="4879" y="6292"/>
                    <a:pt x="6292" y="4880"/>
                    <a:pt x="6292" y="3153"/>
                  </a:cubicBezTo>
                  <a:cubicBezTo>
                    <a:pt x="6292" y="1413"/>
                    <a:pt x="4879" y="1"/>
                    <a:pt x="31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>
              <a:off x="2212450" y="3514925"/>
              <a:ext cx="64200" cy="63875"/>
            </a:xfrm>
            <a:custGeom>
              <a:rect b="b" l="l" r="r" t="t"/>
              <a:pathLst>
                <a:path extrusionOk="0" h="2555" w="2568">
                  <a:moveTo>
                    <a:pt x="1284" y="1"/>
                  </a:moveTo>
                  <a:cubicBezTo>
                    <a:pt x="585" y="1"/>
                    <a:pt x="0" y="571"/>
                    <a:pt x="0" y="1284"/>
                  </a:cubicBezTo>
                  <a:cubicBezTo>
                    <a:pt x="0" y="1983"/>
                    <a:pt x="585" y="2554"/>
                    <a:pt x="1284" y="2554"/>
                  </a:cubicBezTo>
                  <a:cubicBezTo>
                    <a:pt x="1997" y="2554"/>
                    <a:pt x="2568" y="1983"/>
                    <a:pt x="2568" y="1284"/>
                  </a:cubicBezTo>
                  <a:cubicBezTo>
                    <a:pt x="2568" y="571"/>
                    <a:pt x="1997" y="1"/>
                    <a:pt x="128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>
              <a:off x="2514500" y="2737100"/>
              <a:ext cx="82425" cy="82775"/>
            </a:xfrm>
            <a:custGeom>
              <a:rect b="b" l="l" r="r" t="t"/>
              <a:pathLst>
                <a:path extrusionOk="0" h="3311" w="3297">
                  <a:moveTo>
                    <a:pt x="1656" y="1"/>
                  </a:moveTo>
                  <a:cubicBezTo>
                    <a:pt x="743" y="1"/>
                    <a:pt x="1" y="743"/>
                    <a:pt x="1" y="1656"/>
                  </a:cubicBezTo>
                  <a:cubicBezTo>
                    <a:pt x="1" y="2569"/>
                    <a:pt x="743" y="3311"/>
                    <a:pt x="1656" y="3311"/>
                  </a:cubicBezTo>
                  <a:cubicBezTo>
                    <a:pt x="2569" y="3311"/>
                    <a:pt x="3296" y="2569"/>
                    <a:pt x="3296" y="1656"/>
                  </a:cubicBezTo>
                  <a:cubicBezTo>
                    <a:pt x="3296" y="743"/>
                    <a:pt x="2569" y="1"/>
                    <a:pt x="165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>
              <a:off x="4100100" y="2444675"/>
              <a:ext cx="73850" cy="74200"/>
            </a:xfrm>
            <a:custGeom>
              <a:rect b="b" l="l" r="r" t="t"/>
              <a:pathLst>
                <a:path extrusionOk="0" h="2968" w="2954">
                  <a:moveTo>
                    <a:pt x="1470" y="0"/>
                  </a:moveTo>
                  <a:cubicBezTo>
                    <a:pt x="657" y="0"/>
                    <a:pt x="1" y="671"/>
                    <a:pt x="1" y="1484"/>
                  </a:cubicBezTo>
                  <a:cubicBezTo>
                    <a:pt x="1" y="2311"/>
                    <a:pt x="657" y="2968"/>
                    <a:pt x="1470" y="2968"/>
                  </a:cubicBezTo>
                  <a:cubicBezTo>
                    <a:pt x="2298" y="2968"/>
                    <a:pt x="2954" y="2311"/>
                    <a:pt x="2954" y="1484"/>
                  </a:cubicBezTo>
                  <a:cubicBezTo>
                    <a:pt x="2954" y="671"/>
                    <a:pt x="2298" y="0"/>
                    <a:pt x="147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>
              <a:off x="3865450" y="3310225"/>
              <a:ext cx="75625" cy="75975"/>
            </a:xfrm>
            <a:custGeom>
              <a:rect b="b" l="l" r="r" t="t"/>
              <a:pathLst>
                <a:path extrusionOk="0" h="3039" w="3025">
                  <a:moveTo>
                    <a:pt x="1512" y="0"/>
                  </a:moveTo>
                  <a:cubicBezTo>
                    <a:pt x="671" y="0"/>
                    <a:pt x="0" y="685"/>
                    <a:pt x="0" y="1527"/>
                  </a:cubicBezTo>
                  <a:cubicBezTo>
                    <a:pt x="0" y="2354"/>
                    <a:pt x="671" y="3039"/>
                    <a:pt x="1512" y="3039"/>
                  </a:cubicBezTo>
                  <a:cubicBezTo>
                    <a:pt x="2354" y="3039"/>
                    <a:pt x="3025" y="2354"/>
                    <a:pt x="3025" y="1527"/>
                  </a:cubicBezTo>
                  <a:cubicBezTo>
                    <a:pt x="3025" y="685"/>
                    <a:pt x="2354" y="0"/>
                    <a:pt x="151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>
              <a:off x="4774150" y="2814500"/>
              <a:ext cx="104150" cy="104525"/>
            </a:xfrm>
            <a:custGeom>
              <a:rect b="b" l="l" r="r" t="t"/>
              <a:pathLst>
                <a:path extrusionOk="0" h="4181" w="4166">
                  <a:moveTo>
                    <a:pt x="2083" y="1"/>
                  </a:moveTo>
                  <a:cubicBezTo>
                    <a:pt x="928" y="1"/>
                    <a:pt x="0" y="942"/>
                    <a:pt x="0" y="2083"/>
                  </a:cubicBezTo>
                  <a:cubicBezTo>
                    <a:pt x="0" y="3239"/>
                    <a:pt x="928" y="4180"/>
                    <a:pt x="2083" y="4180"/>
                  </a:cubicBezTo>
                  <a:cubicBezTo>
                    <a:pt x="3239" y="4180"/>
                    <a:pt x="4166" y="3239"/>
                    <a:pt x="4166" y="2083"/>
                  </a:cubicBezTo>
                  <a:cubicBezTo>
                    <a:pt x="4166" y="942"/>
                    <a:pt x="3239" y="1"/>
                    <a:pt x="2083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>
              <a:off x="3601900" y="1752100"/>
              <a:ext cx="63850" cy="63850"/>
            </a:xfrm>
            <a:custGeom>
              <a:rect b="b" l="l" r="r" t="t"/>
              <a:pathLst>
                <a:path extrusionOk="0" h="2554" w="2554">
                  <a:moveTo>
                    <a:pt x="1284" y="0"/>
                  </a:moveTo>
                  <a:cubicBezTo>
                    <a:pt x="571" y="0"/>
                    <a:pt x="0" y="571"/>
                    <a:pt x="0" y="1284"/>
                  </a:cubicBezTo>
                  <a:cubicBezTo>
                    <a:pt x="0" y="1983"/>
                    <a:pt x="571" y="2554"/>
                    <a:pt x="1284" y="2554"/>
                  </a:cubicBezTo>
                  <a:cubicBezTo>
                    <a:pt x="1983" y="2554"/>
                    <a:pt x="2554" y="1983"/>
                    <a:pt x="2554" y="1284"/>
                  </a:cubicBezTo>
                  <a:cubicBezTo>
                    <a:pt x="2554" y="571"/>
                    <a:pt x="1983" y="0"/>
                    <a:pt x="128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>
              <a:off x="3594050" y="1744250"/>
              <a:ext cx="79550" cy="79550"/>
            </a:xfrm>
            <a:custGeom>
              <a:rect b="b" l="l" r="r" t="t"/>
              <a:pathLst>
                <a:path extrusionOk="0" h="3182" w="3182">
                  <a:moveTo>
                    <a:pt x="1598" y="614"/>
                  </a:moveTo>
                  <a:cubicBezTo>
                    <a:pt x="2126" y="614"/>
                    <a:pt x="2568" y="1056"/>
                    <a:pt x="2568" y="1584"/>
                  </a:cubicBezTo>
                  <a:cubicBezTo>
                    <a:pt x="2568" y="2126"/>
                    <a:pt x="2126" y="2568"/>
                    <a:pt x="1598" y="2568"/>
                  </a:cubicBezTo>
                  <a:cubicBezTo>
                    <a:pt x="1056" y="2568"/>
                    <a:pt x="614" y="2126"/>
                    <a:pt x="614" y="1584"/>
                  </a:cubicBezTo>
                  <a:cubicBezTo>
                    <a:pt x="614" y="1056"/>
                    <a:pt x="1056" y="614"/>
                    <a:pt x="1598" y="614"/>
                  </a:cubicBezTo>
                  <a:close/>
                  <a:moveTo>
                    <a:pt x="1598" y="0"/>
                  </a:moveTo>
                  <a:cubicBezTo>
                    <a:pt x="714" y="0"/>
                    <a:pt x="0" y="714"/>
                    <a:pt x="0" y="1584"/>
                  </a:cubicBezTo>
                  <a:cubicBezTo>
                    <a:pt x="0" y="2468"/>
                    <a:pt x="714" y="3181"/>
                    <a:pt x="1598" y="3181"/>
                  </a:cubicBezTo>
                  <a:cubicBezTo>
                    <a:pt x="2468" y="3181"/>
                    <a:pt x="3181" y="2468"/>
                    <a:pt x="3181" y="1584"/>
                  </a:cubicBezTo>
                  <a:cubicBezTo>
                    <a:pt x="3181" y="714"/>
                    <a:pt x="2468" y="0"/>
                    <a:pt x="159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>
              <a:off x="4685350" y="2226425"/>
              <a:ext cx="127350" cy="127325"/>
            </a:xfrm>
            <a:custGeom>
              <a:rect b="b" l="l" r="r" t="t"/>
              <a:pathLst>
                <a:path extrusionOk="0" h="5093" w="5094">
                  <a:moveTo>
                    <a:pt x="2554" y="0"/>
                  </a:moveTo>
                  <a:cubicBezTo>
                    <a:pt x="1142" y="0"/>
                    <a:pt x="0" y="1141"/>
                    <a:pt x="0" y="2539"/>
                  </a:cubicBezTo>
                  <a:cubicBezTo>
                    <a:pt x="0" y="3952"/>
                    <a:pt x="1142" y="5093"/>
                    <a:pt x="2554" y="5093"/>
                  </a:cubicBezTo>
                  <a:cubicBezTo>
                    <a:pt x="3952" y="5093"/>
                    <a:pt x="5093" y="3952"/>
                    <a:pt x="5093" y="2539"/>
                  </a:cubicBezTo>
                  <a:cubicBezTo>
                    <a:pt x="5093" y="1141"/>
                    <a:pt x="3952" y="0"/>
                    <a:pt x="25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>
              <a:off x="4677850" y="2218575"/>
              <a:ext cx="142675" cy="142675"/>
            </a:xfrm>
            <a:custGeom>
              <a:rect b="b" l="l" r="r" t="t"/>
              <a:pathLst>
                <a:path extrusionOk="0" h="5707" w="5707">
                  <a:moveTo>
                    <a:pt x="2854" y="614"/>
                  </a:moveTo>
                  <a:cubicBezTo>
                    <a:pt x="4081" y="614"/>
                    <a:pt x="5094" y="1626"/>
                    <a:pt x="5094" y="2853"/>
                  </a:cubicBezTo>
                  <a:cubicBezTo>
                    <a:pt x="5094" y="4094"/>
                    <a:pt x="4081" y="5093"/>
                    <a:pt x="2854" y="5093"/>
                  </a:cubicBezTo>
                  <a:cubicBezTo>
                    <a:pt x="1613" y="5093"/>
                    <a:pt x="614" y="4094"/>
                    <a:pt x="614" y="2853"/>
                  </a:cubicBezTo>
                  <a:cubicBezTo>
                    <a:pt x="614" y="1626"/>
                    <a:pt x="1613" y="614"/>
                    <a:pt x="2854" y="614"/>
                  </a:cubicBezTo>
                  <a:close/>
                  <a:moveTo>
                    <a:pt x="2854" y="0"/>
                  </a:moveTo>
                  <a:cubicBezTo>
                    <a:pt x="1270" y="0"/>
                    <a:pt x="1" y="1284"/>
                    <a:pt x="1" y="2853"/>
                  </a:cubicBezTo>
                  <a:cubicBezTo>
                    <a:pt x="1" y="4422"/>
                    <a:pt x="1270" y="5706"/>
                    <a:pt x="2854" y="5706"/>
                  </a:cubicBezTo>
                  <a:cubicBezTo>
                    <a:pt x="4423" y="5706"/>
                    <a:pt x="5707" y="4422"/>
                    <a:pt x="5707" y="2853"/>
                  </a:cubicBezTo>
                  <a:cubicBezTo>
                    <a:pt x="5707" y="1284"/>
                    <a:pt x="4423" y="0"/>
                    <a:pt x="28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>
              <a:off x="5243850" y="3270625"/>
              <a:ext cx="87400" cy="87400"/>
            </a:xfrm>
            <a:custGeom>
              <a:rect b="b" l="l" r="r" t="t"/>
              <a:pathLst>
                <a:path extrusionOk="0" h="3496" w="3496">
                  <a:moveTo>
                    <a:pt x="1740" y="1"/>
                  </a:moveTo>
                  <a:cubicBezTo>
                    <a:pt x="785" y="1"/>
                    <a:pt x="0" y="785"/>
                    <a:pt x="0" y="1741"/>
                  </a:cubicBezTo>
                  <a:cubicBezTo>
                    <a:pt x="0" y="2711"/>
                    <a:pt x="785" y="3496"/>
                    <a:pt x="1740" y="3496"/>
                  </a:cubicBezTo>
                  <a:cubicBezTo>
                    <a:pt x="2710" y="3496"/>
                    <a:pt x="3495" y="2711"/>
                    <a:pt x="3495" y="1741"/>
                  </a:cubicBezTo>
                  <a:cubicBezTo>
                    <a:pt x="3495" y="785"/>
                    <a:pt x="2710" y="1"/>
                    <a:pt x="17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0"/>
            <p:cNvSpPr/>
            <p:nvPr/>
          </p:nvSpPr>
          <p:spPr>
            <a:xfrm>
              <a:off x="5231000" y="3257800"/>
              <a:ext cx="112725" cy="113075"/>
            </a:xfrm>
            <a:custGeom>
              <a:rect b="b" l="l" r="r" t="t"/>
              <a:pathLst>
                <a:path extrusionOk="0" h="4523" w="4509">
                  <a:moveTo>
                    <a:pt x="2254" y="1027"/>
                  </a:moveTo>
                  <a:cubicBezTo>
                    <a:pt x="2939" y="1027"/>
                    <a:pt x="3495" y="1584"/>
                    <a:pt x="3495" y="2254"/>
                  </a:cubicBezTo>
                  <a:cubicBezTo>
                    <a:pt x="3495" y="2939"/>
                    <a:pt x="2939" y="3495"/>
                    <a:pt x="2254" y="3495"/>
                  </a:cubicBezTo>
                  <a:cubicBezTo>
                    <a:pt x="1584" y="3495"/>
                    <a:pt x="1028" y="2939"/>
                    <a:pt x="1028" y="2254"/>
                  </a:cubicBezTo>
                  <a:cubicBezTo>
                    <a:pt x="1028" y="1584"/>
                    <a:pt x="1584" y="1027"/>
                    <a:pt x="2254" y="1027"/>
                  </a:cubicBezTo>
                  <a:close/>
                  <a:moveTo>
                    <a:pt x="2254" y="0"/>
                  </a:moveTo>
                  <a:cubicBezTo>
                    <a:pt x="1013" y="0"/>
                    <a:pt x="0" y="1013"/>
                    <a:pt x="0" y="2254"/>
                  </a:cubicBezTo>
                  <a:cubicBezTo>
                    <a:pt x="0" y="3510"/>
                    <a:pt x="1013" y="4522"/>
                    <a:pt x="2254" y="4522"/>
                  </a:cubicBezTo>
                  <a:cubicBezTo>
                    <a:pt x="3495" y="4522"/>
                    <a:pt x="4508" y="3510"/>
                    <a:pt x="4508" y="2254"/>
                  </a:cubicBezTo>
                  <a:cubicBezTo>
                    <a:pt x="4508" y="1013"/>
                    <a:pt x="3495" y="0"/>
                    <a:pt x="22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0"/>
            <p:cNvSpPr/>
            <p:nvPr/>
          </p:nvSpPr>
          <p:spPr>
            <a:xfrm>
              <a:off x="4662875" y="3096250"/>
              <a:ext cx="128050" cy="128050"/>
            </a:xfrm>
            <a:custGeom>
              <a:rect b="b" l="l" r="r" t="t"/>
              <a:pathLst>
                <a:path extrusionOk="0" h="5122" w="5122">
                  <a:moveTo>
                    <a:pt x="2568" y="0"/>
                  </a:moveTo>
                  <a:cubicBezTo>
                    <a:pt x="1142" y="0"/>
                    <a:pt x="1" y="1156"/>
                    <a:pt x="1" y="2568"/>
                  </a:cubicBezTo>
                  <a:cubicBezTo>
                    <a:pt x="1" y="3980"/>
                    <a:pt x="1142" y="5121"/>
                    <a:pt x="2568" y="5121"/>
                  </a:cubicBezTo>
                  <a:cubicBezTo>
                    <a:pt x="3981" y="5121"/>
                    <a:pt x="5122" y="3980"/>
                    <a:pt x="5122" y="2568"/>
                  </a:cubicBezTo>
                  <a:cubicBezTo>
                    <a:pt x="5122" y="1156"/>
                    <a:pt x="3981" y="0"/>
                    <a:pt x="2568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0"/>
            <p:cNvSpPr/>
            <p:nvPr/>
          </p:nvSpPr>
          <p:spPr>
            <a:xfrm>
              <a:off x="4645050" y="3078400"/>
              <a:ext cx="163725" cy="163725"/>
            </a:xfrm>
            <a:custGeom>
              <a:rect b="b" l="l" r="r" t="t"/>
              <a:pathLst>
                <a:path extrusionOk="0" h="6549" w="6549">
                  <a:moveTo>
                    <a:pt x="3281" y="1427"/>
                  </a:moveTo>
                  <a:cubicBezTo>
                    <a:pt x="4294" y="1427"/>
                    <a:pt x="5122" y="2255"/>
                    <a:pt x="5122" y="3282"/>
                  </a:cubicBezTo>
                  <a:cubicBezTo>
                    <a:pt x="5122" y="4295"/>
                    <a:pt x="4294" y="5122"/>
                    <a:pt x="3281" y="5122"/>
                  </a:cubicBezTo>
                  <a:cubicBezTo>
                    <a:pt x="2254" y="5122"/>
                    <a:pt x="1427" y="4295"/>
                    <a:pt x="1427" y="3282"/>
                  </a:cubicBezTo>
                  <a:cubicBezTo>
                    <a:pt x="1427" y="2255"/>
                    <a:pt x="2254" y="1427"/>
                    <a:pt x="3281" y="1427"/>
                  </a:cubicBezTo>
                  <a:close/>
                  <a:moveTo>
                    <a:pt x="3281" y="1"/>
                  </a:moveTo>
                  <a:cubicBezTo>
                    <a:pt x="1470" y="1"/>
                    <a:pt x="0" y="1470"/>
                    <a:pt x="0" y="3282"/>
                  </a:cubicBezTo>
                  <a:cubicBezTo>
                    <a:pt x="0" y="5079"/>
                    <a:pt x="1470" y="6549"/>
                    <a:pt x="3281" y="6549"/>
                  </a:cubicBezTo>
                  <a:cubicBezTo>
                    <a:pt x="5079" y="6549"/>
                    <a:pt x="6548" y="5079"/>
                    <a:pt x="6548" y="3282"/>
                  </a:cubicBezTo>
                  <a:cubicBezTo>
                    <a:pt x="6548" y="1470"/>
                    <a:pt x="5079" y="1"/>
                    <a:pt x="328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4459600" y="1959650"/>
              <a:ext cx="149800" cy="150175"/>
            </a:xfrm>
            <a:custGeom>
              <a:rect b="b" l="l" r="r" t="t"/>
              <a:pathLst>
                <a:path extrusionOk="0" h="6007" w="5992">
                  <a:moveTo>
                    <a:pt x="2996" y="1"/>
                  </a:moveTo>
                  <a:cubicBezTo>
                    <a:pt x="1341" y="1"/>
                    <a:pt x="0" y="1342"/>
                    <a:pt x="0" y="2996"/>
                  </a:cubicBezTo>
                  <a:cubicBezTo>
                    <a:pt x="0" y="4651"/>
                    <a:pt x="1341" y="6006"/>
                    <a:pt x="2996" y="6006"/>
                  </a:cubicBezTo>
                  <a:cubicBezTo>
                    <a:pt x="4651" y="6006"/>
                    <a:pt x="5992" y="4651"/>
                    <a:pt x="5992" y="2996"/>
                  </a:cubicBezTo>
                  <a:cubicBezTo>
                    <a:pt x="5992" y="1342"/>
                    <a:pt x="4651" y="1"/>
                    <a:pt x="29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4451750" y="1952175"/>
              <a:ext cx="165500" cy="165125"/>
            </a:xfrm>
            <a:custGeom>
              <a:rect b="b" l="l" r="r" t="t"/>
              <a:pathLst>
                <a:path extrusionOk="0" h="6605" w="6620">
                  <a:moveTo>
                    <a:pt x="3310" y="599"/>
                  </a:moveTo>
                  <a:cubicBezTo>
                    <a:pt x="4794" y="599"/>
                    <a:pt x="6006" y="1812"/>
                    <a:pt x="6006" y="3295"/>
                  </a:cubicBezTo>
                  <a:cubicBezTo>
                    <a:pt x="6006" y="4779"/>
                    <a:pt x="4794" y="5991"/>
                    <a:pt x="3310" y="5991"/>
                  </a:cubicBezTo>
                  <a:cubicBezTo>
                    <a:pt x="1827" y="5991"/>
                    <a:pt x="614" y="4779"/>
                    <a:pt x="614" y="3295"/>
                  </a:cubicBezTo>
                  <a:cubicBezTo>
                    <a:pt x="614" y="1812"/>
                    <a:pt x="1827" y="599"/>
                    <a:pt x="3310" y="599"/>
                  </a:cubicBezTo>
                  <a:close/>
                  <a:moveTo>
                    <a:pt x="3310" y="0"/>
                  </a:moveTo>
                  <a:cubicBezTo>
                    <a:pt x="1484" y="0"/>
                    <a:pt x="1" y="1484"/>
                    <a:pt x="1" y="3295"/>
                  </a:cubicBezTo>
                  <a:cubicBezTo>
                    <a:pt x="1" y="5121"/>
                    <a:pt x="1484" y="6605"/>
                    <a:pt x="3310" y="6605"/>
                  </a:cubicBezTo>
                  <a:cubicBezTo>
                    <a:pt x="5136" y="6605"/>
                    <a:pt x="6620" y="5121"/>
                    <a:pt x="6620" y="3295"/>
                  </a:cubicBezTo>
                  <a:cubicBezTo>
                    <a:pt x="6620" y="1484"/>
                    <a:pt x="5136" y="0"/>
                    <a:pt x="3310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4498125" y="1998525"/>
              <a:ext cx="72775" cy="72425"/>
            </a:xfrm>
            <a:custGeom>
              <a:rect b="b" l="l" r="r" t="t"/>
              <a:pathLst>
                <a:path extrusionOk="0" h="2897" w="2911">
                  <a:moveTo>
                    <a:pt x="1455" y="0"/>
                  </a:moveTo>
                  <a:cubicBezTo>
                    <a:pt x="656" y="0"/>
                    <a:pt x="0" y="642"/>
                    <a:pt x="0" y="1441"/>
                  </a:cubicBezTo>
                  <a:cubicBezTo>
                    <a:pt x="0" y="2240"/>
                    <a:pt x="656" y="2896"/>
                    <a:pt x="1455" y="2896"/>
                  </a:cubicBezTo>
                  <a:cubicBezTo>
                    <a:pt x="2254" y="2896"/>
                    <a:pt x="2910" y="2240"/>
                    <a:pt x="2910" y="1441"/>
                  </a:cubicBezTo>
                  <a:cubicBezTo>
                    <a:pt x="2910" y="642"/>
                    <a:pt x="2254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4490625" y="1990675"/>
              <a:ext cx="87750" cy="87750"/>
            </a:xfrm>
            <a:custGeom>
              <a:rect b="b" l="l" r="r" t="t"/>
              <a:pathLst>
                <a:path extrusionOk="0" h="3510" w="3510">
                  <a:moveTo>
                    <a:pt x="1755" y="614"/>
                  </a:moveTo>
                  <a:cubicBezTo>
                    <a:pt x="2383" y="614"/>
                    <a:pt x="2896" y="1128"/>
                    <a:pt x="2896" y="1755"/>
                  </a:cubicBezTo>
                  <a:cubicBezTo>
                    <a:pt x="2896" y="2383"/>
                    <a:pt x="2383" y="2897"/>
                    <a:pt x="1755" y="2897"/>
                  </a:cubicBezTo>
                  <a:cubicBezTo>
                    <a:pt x="1127" y="2897"/>
                    <a:pt x="614" y="2383"/>
                    <a:pt x="614" y="1755"/>
                  </a:cubicBezTo>
                  <a:cubicBezTo>
                    <a:pt x="614" y="1128"/>
                    <a:pt x="1127" y="614"/>
                    <a:pt x="1755" y="614"/>
                  </a:cubicBezTo>
                  <a:close/>
                  <a:moveTo>
                    <a:pt x="1755" y="1"/>
                  </a:moveTo>
                  <a:cubicBezTo>
                    <a:pt x="785" y="1"/>
                    <a:pt x="1" y="785"/>
                    <a:pt x="1" y="1755"/>
                  </a:cubicBezTo>
                  <a:cubicBezTo>
                    <a:pt x="1" y="2725"/>
                    <a:pt x="785" y="3510"/>
                    <a:pt x="1755" y="3510"/>
                  </a:cubicBezTo>
                  <a:cubicBezTo>
                    <a:pt x="2725" y="3510"/>
                    <a:pt x="3510" y="2725"/>
                    <a:pt x="3510" y="1755"/>
                  </a:cubicBezTo>
                  <a:cubicBezTo>
                    <a:pt x="3510" y="785"/>
                    <a:pt x="2725" y="1"/>
                    <a:pt x="1755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2921425" y="1760300"/>
              <a:ext cx="152325" cy="152300"/>
            </a:xfrm>
            <a:custGeom>
              <a:rect b="b" l="l" r="r" t="t"/>
              <a:pathLst>
                <a:path extrusionOk="0" h="6092" w="6093">
                  <a:moveTo>
                    <a:pt x="3039" y="0"/>
                  </a:moveTo>
                  <a:cubicBezTo>
                    <a:pt x="1356" y="0"/>
                    <a:pt x="1" y="1355"/>
                    <a:pt x="1" y="3039"/>
                  </a:cubicBezTo>
                  <a:cubicBezTo>
                    <a:pt x="1" y="4722"/>
                    <a:pt x="1356" y="6092"/>
                    <a:pt x="3039" y="6092"/>
                  </a:cubicBezTo>
                  <a:cubicBezTo>
                    <a:pt x="4723" y="6092"/>
                    <a:pt x="6092" y="4722"/>
                    <a:pt x="6092" y="3039"/>
                  </a:cubicBezTo>
                  <a:cubicBezTo>
                    <a:pt x="6092" y="1355"/>
                    <a:pt x="4723" y="0"/>
                    <a:pt x="30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2913575" y="1752450"/>
              <a:ext cx="168000" cy="167650"/>
            </a:xfrm>
            <a:custGeom>
              <a:rect b="b" l="l" r="r" t="t"/>
              <a:pathLst>
                <a:path extrusionOk="0" h="6706" w="6720">
                  <a:moveTo>
                    <a:pt x="3353" y="614"/>
                  </a:moveTo>
                  <a:cubicBezTo>
                    <a:pt x="4865" y="614"/>
                    <a:pt x="6107" y="1841"/>
                    <a:pt x="6107" y="3353"/>
                  </a:cubicBezTo>
                  <a:cubicBezTo>
                    <a:pt x="6107" y="4865"/>
                    <a:pt x="4865" y="6092"/>
                    <a:pt x="3353" y="6092"/>
                  </a:cubicBezTo>
                  <a:cubicBezTo>
                    <a:pt x="1841" y="6092"/>
                    <a:pt x="614" y="4865"/>
                    <a:pt x="614" y="3353"/>
                  </a:cubicBezTo>
                  <a:cubicBezTo>
                    <a:pt x="614" y="1841"/>
                    <a:pt x="1841" y="614"/>
                    <a:pt x="3353" y="614"/>
                  </a:cubicBezTo>
                  <a:close/>
                  <a:moveTo>
                    <a:pt x="3353" y="0"/>
                  </a:moveTo>
                  <a:cubicBezTo>
                    <a:pt x="1513" y="0"/>
                    <a:pt x="1" y="1513"/>
                    <a:pt x="1" y="3353"/>
                  </a:cubicBezTo>
                  <a:cubicBezTo>
                    <a:pt x="1" y="5207"/>
                    <a:pt x="1513" y="6705"/>
                    <a:pt x="3353" y="6705"/>
                  </a:cubicBezTo>
                  <a:cubicBezTo>
                    <a:pt x="5208" y="6705"/>
                    <a:pt x="6720" y="5207"/>
                    <a:pt x="6720" y="3353"/>
                  </a:cubicBezTo>
                  <a:cubicBezTo>
                    <a:pt x="6720" y="1513"/>
                    <a:pt x="5208" y="0"/>
                    <a:pt x="335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2951400" y="1790250"/>
              <a:ext cx="92375" cy="92400"/>
            </a:xfrm>
            <a:custGeom>
              <a:rect b="b" l="l" r="r" t="t"/>
              <a:pathLst>
                <a:path extrusionOk="0" h="3696" w="3695">
                  <a:moveTo>
                    <a:pt x="1840" y="1013"/>
                  </a:moveTo>
                  <a:cubicBezTo>
                    <a:pt x="2311" y="1013"/>
                    <a:pt x="2682" y="1384"/>
                    <a:pt x="2682" y="1841"/>
                  </a:cubicBezTo>
                  <a:cubicBezTo>
                    <a:pt x="2682" y="2297"/>
                    <a:pt x="2311" y="2668"/>
                    <a:pt x="1840" y="2668"/>
                  </a:cubicBezTo>
                  <a:cubicBezTo>
                    <a:pt x="1384" y="2668"/>
                    <a:pt x="1013" y="2297"/>
                    <a:pt x="1013" y="1841"/>
                  </a:cubicBezTo>
                  <a:cubicBezTo>
                    <a:pt x="1013" y="1384"/>
                    <a:pt x="1384" y="1013"/>
                    <a:pt x="1840" y="1013"/>
                  </a:cubicBezTo>
                  <a:close/>
                  <a:moveTo>
                    <a:pt x="1840" y="1"/>
                  </a:moveTo>
                  <a:cubicBezTo>
                    <a:pt x="827" y="1"/>
                    <a:pt x="0" y="828"/>
                    <a:pt x="0" y="1841"/>
                  </a:cubicBezTo>
                  <a:cubicBezTo>
                    <a:pt x="0" y="2868"/>
                    <a:pt x="827" y="3695"/>
                    <a:pt x="1840" y="3695"/>
                  </a:cubicBezTo>
                  <a:cubicBezTo>
                    <a:pt x="2867" y="3695"/>
                    <a:pt x="3695" y="2868"/>
                    <a:pt x="3695" y="1841"/>
                  </a:cubicBezTo>
                  <a:cubicBezTo>
                    <a:pt x="3695" y="828"/>
                    <a:pt x="2867" y="1"/>
                    <a:pt x="1840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3576225" y="3411500"/>
              <a:ext cx="105225" cy="105600"/>
            </a:xfrm>
            <a:custGeom>
              <a:rect b="b" l="l" r="r" t="t"/>
              <a:pathLst>
                <a:path extrusionOk="0" h="4224" w="4209">
                  <a:moveTo>
                    <a:pt x="2097" y="1"/>
                  </a:moveTo>
                  <a:cubicBezTo>
                    <a:pt x="942" y="1"/>
                    <a:pt x="0" y="942"/>
                    <a:pt x="0" y="2112"/>
                  </a:cubicBezTo>
                  <a:cubicBezTo>
                    <a:pt x="0" y="3267"/>
                    <a:pt x="942" y="4223"/>
                    <a:pt x="2097" y="4223"/>
                  </a:cubicBezTo>
                  <a:cubicBezTo>
                    <a:pt x="3267" y="4223"/>
                    <a:pt x="4208" y="3267"/>
                    <a:pt x="4208" y="2112"/>
                  </a:cubicBezTo>
                  <a:cubicBezTo>
                    <a:pt x="4208" y="942"/>
                    <a:pt x="3267" y="1"/>
                    <a:pt x="2097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3563375" y="3398675"/>
              <a:ext cx="130900" cy="130900"/>
            </a:xfrm>
            <a:custGeom>
              <a:rect b="b" l="l" r="r" t="t"/>
              <a:pathLst>
                <a:path extrusionOk="0" h="5236" w="5236">
                  <a:moveTo>
                    <a:pt x="2611" y="1027"/>
                  </a:moveTo>
                  <a:cubicBezTo>
                    <a:pt x="3496" y="1027"/>
                    <a:pt x="4209" y="1740"/>
                    <a:pt x="4209" y="2625"/>
                  </a:cubicBezTo>
                  <a:cubicBezTo>
                    <a:pt x="4209" y="3509"/>
                    <a:pt x="3496" y="4223"/>
                    <a:pt x="2611" y="4223"/>
                  </a:cubicBezTo>
                  <a:cubicBezTo>
                    <a:pt x="1741" y="4223"/>
                    <a:pt x="1013" y="3509"/>
                    <a:pt x="1013" y="2625"/>
                  </a:cubicBezTo>
                  <a:cubicBezTo>
                    <a:pt x="1013" y="1740"/>
                    <a:pt x="1741" y="1027"/>
                    <a:pt x="2611" y="1027"/>
                  </a:cubicBezTo>
                  <a:close/>
                  <a:moveTo>
                    <a:pt x="2611" y="0"/>
                  </a:moveTo>
                  <a:cubicBezTo>
                    <a:pt x="1170" y="0"/>
                    <a:pt x="0" y="1184"/>
                    <a:pt x="0" y="2625"/>
                  </a:cubicBezTo>
                  <a:cubicBezTo>
                    <a:pt x="0" y="4066"/>
                    <a:pt x="1170" y="5235"/>
                    <a:pt x="2611" y="5235"/>
                  </a:cubicBezTo>
                  <a:cubicBezTo>
                    <a:pt x="4066" y="5235"/>
                    <a:pt x="5236" y="4066"/>
                    <a:pt x="5236" y="2625"/>
                  </a:cubicBezTo>
                  <a:cubicBezTo>
                    <a:pt x="5236" y="1184"/>
                    <a:pt x="4066" y="0"/>
                    <a:pt x="261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3351525" y="2368350"/>
              <a:ext cx="87050" cy="87400"/>
            </a:xfrm>
            <a:custGeom>
              <a:rect b="b" l="l" r="r" t="t"/>
              <a:pathLst>
                <a:path extrusionOk="0" h="3496" w="3482">
                  <a:moveTo>
                    <a:pt x="1741" y="1"/>
                  </a:moveTo>
                  <a:cubicBezTo>
                    <a:pt x="771" y="1"/>
                    <a:pt x="1" y="785"/>
                    <a:pt x="1" y="1741"/>
                  </a:cubicBezTo>
                  <a:cubicBezTo>
                    <a:pt x="1" y="2711"/>
                    <a:pt x="771" y="3496"/>
                    <a:pt x="1741" y="3496"/>
                  </a:cubicBezTo>
                  <a:cubicBezTo>
                    <a:pt x="2697" y="3496"/>
                    <a:pt x="3482" y="2711"/>
                    <a:pt x="3482" y="1741"/>
                  </a:cubicBezTo>
                  <a:cubicBezTo>
                    <a:pt x="3482" y="785"/>
                    <a:pt x="2697" y="1"/>
                    <a:pt x="1741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3343700" y="2360875"/>
              <a:ext cx="102725" cy="102375"/>
            </a:xfrm>
            <a:custGeom>
              <a:rect b="b" l="l" r="r" t="t"/>
              <a:pathLst>
                <a:path extrusionOk="0" h="4095" w="4109">
                  <a:moveTo>
                    <a:pt x="2054" y="613"/>
                  </a:moveTo>
                  <a:cubicBezTo>
                    <a:pt x="2853" y="613"/>
                    <a:pt x="3495" y="1255"/>
                    <a:pt x="3495" y="2040"/>
                  </a:cubicBezTo>
                  <a:cubicBezTo>
                    <a:pt x="3495" y="2839"/>
                    <a:pt x="2853" y="3481"/>
                    <a:pt x="2054" y="3481"/>
                  </a:cubicBezTo>
                  <a:cubicBezTo>
                    <a:pt x="1255" y="3481"/>
                    <a:pt x="613" y="2839"/>
                    <a:pt x="613" y="2040"/>
                  </a:cubicBezTo>
                  <a:cubicBezTo>
                    <a:pt x="613" y="1255"/>
                    <a:pt x="1255" y="613"/>
                    <a:pt x="2054" y="613"/>
                  </a:cubicBezTo>
                  <a:close/>
                  <a:moveTo>
                    <a:pt x="2054" y="0"/>
                  </a:moveTo>
                  <a:cubicBezTo>
                    <a:pt x="927" y="0"/>
                    <a:pt x="0" y="913"/>
                    <a:pt x="0" y="2040"/>
                  </a:cubicBezTo>
                  <a:cubicBezTo>
                    <a:pt x="0" y="3181"/>
                    <a:pt x="927" y="4094"/>
                    <a:pt x="2054" y="4094"/>
                  </a:cubicBezTo>
                  <a:cubicBezTo>
                    <a:pt x="3181" y="4094"/>
                    <a:pt x="4108" y="3181"/>
                    <a:pt x="4108" y="2040"/>
                  </a:cubicBezTo>
                  <a:cubicBezTo>
                    <a:pt x="4108" y="913"/>
                    <a:pt x="3181" y="0"/>
                    <a:pt x="2054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2758450" y="2997450"/>
              <a:ext cx="93100" cy="93100"/>
            </a:xfrm>
            <a:custGeom>
              <a:rect b="b" l="l" r="r" t="t"/>
              <a:pathLst>
                <a:path extrusionOk="0" h="3724" w="3724">
                  <a:moveTo>
                    <a:pt x="1869" y="1"/>
                  </a:moveTo>
                  <a:cubicBezTo>
                    <a:pt x="842" y="1"/>
                    <a:pt x="1" y="828"/>
                    <a:pt x="1" y="1855"/>
                  </a:cubicBezTo>
                  <a:cubicBezTo>
                    <a:pt x="1" y="2896"/>
                    <a:pt x="842" y="3724"/>
                    <a:pt x="1869" y="3724"/>
                  </a:cubicBezTo>
                  <a:cubicBezTo>
                    <a:pt x="2896" y="3724"/>
                    <a:pt x="3724" y="2896"/>
                    <a:pt x="3724" y="1855"/>
                  </a:cubicBezTo>
                  <a:cubicBezTo>
                    <a:pt x="3724" y="828"/>
                    <a:pt x="2896" y="1"/>
                    <a:pt x="186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2740625" y="2979625"/>
              <a:ext cx="128775" cy="128775"/>
            </a:xfrm>
            <a:custGeom>
              <a:rect b="b" l="l" r="r" t="t"/>
              <a:pathLst>
                <a:path extrusionOk="0" h="5151" w="5151">
                  <a:moveTo>
                    <a:pt x="2582" y="1427"/>
                  </a:moveTo>
                  <a:cubicBezTo>
                    <a:pt x="3210" y="1427"/>
                    <a:pt x="3724" y="1940"/>
                    <a:pt x="3724" y="2568"/>
                  </a:cubicBezTo>
                  <a:cubicBezTo>
                    <a:pt x="3724" y="3210"/>
                    <a:pt x="3210" y="3724"/>
                    <a:pt x="2582" y="3724"/>
                  </a:cubicBezTo>
                  <a:cubicBezTo>
                    <a:pt x="1955" y="3724"/>
                    <a:pt x="1441" y="3210"/>
                    <a:pt x="1441" y="2568"/>
                  </a:cubicBezTo>
                  <a:cubicBezTo>
                    <a:pt x="1441" y="1940"/>
                    <a:pt x="1955" y="1427"/>
                    <a:pt x="2582" y="1427"/>
                  </a:cubicBezTo>
                  <a:close/>
                  <a:moveTo>
                    <a:pt x="2582" y="0"/>
                  </a:moveTo>
                  <a:cubicBezTo>
                    <a:pt x="1156" y="0"/>
                    <a:pt x="0" y="1156"/>
                    <a:pt x="0" y="2568"/>
                  </a:cubicBezTo>
                  <a:cubicBezTo>
                    <a:pt x="0" y="3995"/>
                    <a:pt x="1156" y="5150"/>
                    <a:pt x="2582" y="5150"/>
                  </a:cubicBezTo>
                  <a:cubicBezTo>
                    <a:pt x="3995" y="5150"/>
                    <a:pt x="5150" y="3995"/>
                    <a:pt x="5150" y="2568"/>
                  </a:cubicBezTo>
                  <a:cubicBezTo>
                    <a:pt x="5150" y="1156"/>
                    <a:pt x="3995" y="0"/>
                    <a:pt x="2582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2787350" y="3609075"/>
              <a:ext cx="95600" cy="95975"/>
            </a:xfrm>
            <a:custGeom>
              <a:rect b="b" l="l" r="r" t="t"/>
              <a:pathLst>
                <a:path extrusionOk="0" h="3839" w="3824">
                  <a:moveTo>
                    <a:pt x="1912" y="1"/>
                  </a:moveTo>
                  <a:cubicBezTo>
                    <a:pt x="856" y="1"/>
                    <a:pt x="0" y="857"/>
                    <a:pt x="0" y="1926"/>
                  </a:cubicBezTo>
                  <a:cubicBezTo>
                    <a:pt x="0" y="2982"/>
                    <a:pt x="856" y="3838"/>
                    <a:pt x="1912" y="3838"/>
                  </a:cubicBezTo>
                  <a:cubicBezTo>
                    <a:pt x="2967" y="3838"/>
                    <a:pt x="3823" y="2982"/>
                    <a:pt x="3823" y="1926"/>
                  </a:cubicBezTo>
                  <a:cubicBezTo>
                    <a:pt x="3823" y="857"/>
                    <a:pt x="2967" y="1"/>
                    <a:pt x="1912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2779500" y="3601600"/>
              <a:ext cx="110925" cy="110925"/>
            </a:xfrm>
            <a:custGeom>
              <a:rect b="b" l="l" r="r" t="t"/>
              <a:pathLst>
                <a:path extrusionOk="0" h="4437" w="4437">
                  <a:moveTo>
                    <a:pt x="2226" y="613"/>
                  </a:moveTo>
                  <a:cubicBezTo>
                    <a:pt x="3110" y="613"/>
                    <a:pt x="3823" y="1327"/>
                    <a:pt x="3823" y="2225"/>
                  </a:cubicBezTo>
                  <a:cubicBezTo>
                    <a:pt x="3823" y="3110"/>
                    <a:pt x="3110" y="3823"/>
                    <a:pt x="2226" y="3823"/>
                  </a:cubicBezTo>
                  <a:cubicBezTo>
                    <a:pt x="1341" y="3823"/>
                    <a:pt x="614" y="3110"/>
                    <a:pt x="614" y="2225"/>
                  </a:cubicBezTo>
                  <a:cubicBezTo>
                    <a:pt x="614" y="1327"/>
                    <a:pt x="1341" y="613"/>
                    <a:pt x="2226" y="613"/>
                  </a:cubicBezTo>
                  <a:close/>
                  <a:moveTo>
                    <a:pt x="2226" y="0"/>
                  </a:moveTo>
                  <a:cubicBezTo>
                    <a:pt x="999" y="0"/>
                    <a:pt x="0" y="999"/>
                    <a:pt x="0" y="2225"/>
                  </a:cubicBezTo>
                  <a:cubicBezTo>
                    <a:pt x="0" y="3438"/>
                    <a:pt x="999" y="4437"/>
                    <a:pt x="2226" y="4437"/>
                  </a:cubicBezTo>
                  <a:cubicBezTo>
                    <a:pt x="3438" y="4437"/>
                    <a:pt x="4437" y="3438"/>
                    <a:pt x="4437" y="2225"/>
                  </a:cubicBezTo>
                  <a:cubicBezTo>
                    <a:pt x="4437" y="999"/>
                    <a:pt x="3438" y="0"/>
                    <a:pt x="2226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4073350" y="1588050"/>
              <a:ext cx="97050" cy="97025"/>
            </a:xfrm>
            <a:custGeom>
              <a:rect b="b" l="l" r="r" t="t"/>
              <a:pathLst>
                <a:path extrusionOk="0" h="3881" w="3882">
                  <a:moveTo>
                    <a:pt x="1941" y="0"/>
                  </a:moveTo>
                  <a:cubicBezTo>
                    <a:pt x="871" y="0"/>
                    <a:pt x="1" y="870"/>
                    <a:pt x="1" y="1940"/>
                  </a:cubicBezTo>
                  <a:cubicBezTo>
                    <a:pt x="1" y="3010"/>
                    <a:pt x="871" y="3880"/>
                    <a:pt x="1941" y="3880"/>
                  </a:cubicBezTo>
                  <a:cubicBezTo>
                    <a:pt x="3011" y="3880"/>
                    <a:pt x="3881" y="3010"/>
                    <a:pt x="3881" y="1940"/>
                  </a:cubicBezTo>
                  <a:cubicBezTo>
                    <a:pt x="3881" y="870"/>
                    <a:pt x="3011" y="0"/>
                    <a:pt x="19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3824425" y="2737475"/>
              <a:ext cx="129125" cy="129125"/>
            </a:xfrm>
            <a:custGeom>
              <a:rect b="b" l="l" r="r" t="t"/>
              <a:pathLst>
                <a:path extrusionOk="0" h="5165" w="5165">
                  <a:moveTo>
                    <a:pt x="2583" y="0"/>
                  </a:moveTo>
                  <a:cubicBezTo>
                    <a:pt x="1156" y="0"/>
                    <a:pt x="1" y="1156"/>
                    <a:pt x="1" y="2582"/>
                  </a:cubicBezTo>
                  <a:cubicBezTo>
                    <a:pt x="1" y="4009"/>
                    <a:pt x="1156" y="5164"/>
                    <a:pt x="2583" y="5164"/>
                  </a:cubicBezTo>
                  <a:cubicBezTo>
                    <a:pt x="4009" y="5164"/>
                    <a:pt x="5165" y="4009"/>
                    <a:pt x="5165" y="2582"/>
                  </a:cubicBezTo>
                  <a:cubicBezTo>
                    <a:pt x="5165" y="1156"/>
                    <a:pt x="4009" y="0"/>
                    <a:pt x="2583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3806600" y="2719625"/>
              <a:ext cx="164800" cy="164800"/>
            </a:xfrm>
            <a:custGeom>
              <a:rect b="b" l="l" r="r" t="t"/>
              <a:pathLst>
                <a:path extrusionOk="0" h="6592" w="6592">
                  <a:moveTo>
                    <a:pt x="3296" y="1427"/>
                  </a:moveTo>
                  <a:cubicBezTo>
                    <a:pt x="4323" y="1427"/>
                    <a:pt x="5165" y="2269"/>
                    <a:pt x="5165" y="3296"/>
                  </a:cubicBezTo>
                  <a:cubicBezTo>
                    <a:pt x="5165" y="4323"/>
                    <a:pt x="4323" y="5165"/>
                    <a:pt x="3296" y="5165"/>
                  </a:cubicBezTo>
                  <a:cubicBezTo>
                    <a:pt x="2269" y="5165"/>
                    <a:pt x="1427" y="4323"/>
                    <a:pt x="1427" y="3296"/>
                  </a:cubicBezTo>
                  <a:cubicBezTo>
                    <a:pt x="1427" y="2269"/>
                    <a:pt x="2269" y="1427"/>
                    <a:pt x="3296" y="1427"/>
                  </a:cubicBezTo>
                  <a:close/>
                  <a:moveTo>
                    <a:pt x="3296" y="1"/>
                  </a:moveTo>
                  <a:cubicBezTo>
                    <a:pt x="1484" y="1"/>
                    <a:pt x="0" y="1485"/>
                    <a:pt x="0" y="3296"/>
                  </a:cubicBezTo>
                  <a:cubicBezTo>
                    <a:pt x="0" y="5122"/>
                    <a:pt x="1484" y="6592"/>
                    <a:pt x="3296" y="6592"/>
                  </a:cubicBezTo>
                  <a:cubicBezTo>
                    <a:pt x="5122" y="6592"/>
                    <a:pt x="6591" y="5122"/>
                    <a:pt x="6591" y="3296"/>
                  </a:cubicBezTo>
                  <a:cubicBezTo>
                    <a:pt x="6591" y="1485"/>
                    <a:pt x="5122" y="1"/>
                    <a:pt x="3296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3168575" y="2632625"/>
              <a:ext cx="82400" cy="82400"/>
            </a:xfrm>
            <a:custGeom>
              <a:rect b="b" l="l" r="r" t="t"/>
              <a:pathLst>
                <a:path extrusionOk="0" h="3296" w="3296">
                  <a:moveTo>
                    <a:pt x="1641" y="0"/>
                  </a:moveTo>
                  <a:cubicBezTo>
                    <a:pt x="728" y="0"/>
                    <a:pt x="1" y="728"/>
                    <a:pt x="1" y="1641"/>
                  </a:cubicBezTo>
                  <a:cubicBezTo>
                    <a:pt x="1" y="2554"/>
                    <a:pt x="728" y="3296"/>
                    <a:pt x="1641" y="3296"/>
                  </a:cubicBezTo>
                  <a:cubicBezTo>
                    <a:pt x="2554" y="3296"/>
                    <a:pt x="3296" y="2554"/>
                    <a:pt x="3296" y="1641"/>
                  </a:cubicBezTo>
                  <a:cubicBezTo>
                    <a:pt x="3296" y="728"/>
                    <a:pt x="2554" y="0"/>
                    <a:pt x="1641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3155750" y="2619775"/>
              <a:ext cx="107725" cy="107725"/>
            </a:xfrm>
            <a:custGeom>
              <a:rect b="b" l="l" r="r" t="t"/>
              <a:pathLst>
                <a:path extrusionOk="0" h="4309" w="4309">
                  <a:moveTo>
                    <a:pt x="2154" y="1028"/>
                  </a:moveTo>
                  <a:cubicBezTo>
                    <a:pt x="2782" y="1028"/>
                    <a:pt x="3295" y="1527"/>
                    <a:pt x="3295" y="2155"/>
                  </a:cubicBezTo>
                  <a:cubicBezTo>
                    <a:pt x="3295" y="2782"/>
                    <a:pt x="2782" y="3296"/>
                    <a:pt x="2154" y="3296"/>
                  </a:cubicBezTo>
                  <a:cubicBezTo>
                    <a:pt x="1527" y="3296"/>
                    <a:pt x="1013" y="2782"/>
                    <a:pt x="1013" y="2155"/>
                  </a:cubicBezTo>
                  <a:cubicBezTo>
                    <a:pt x="1013" y="1527"/>
                    <a:pt x="1527" y="1028"/>
                    <a:pt x="2154" y="1028"/>
                  </a:cubicBezTo>
                  <a:close/>
                  <a:moveTo>
                    <a:pt x="2154" y="1"/>
                  </a:moveTo>
                  <a:cubicBezTo>
                    <a:pt x="970" y="1"/>
                    <a:pt x="0" y="971"/>
                    <a:pt x="0" y="2155"/>
                  </a:cubicBezTo>
                  <a:cubicBezTo>
                    <a:pt x="0" y="3353"/>
                    <a:pt x="970" y="4309"/>
                    <a:pt x="2154" y="4309"/>
                  </a:cubicBezTo>
                  <a:cubicBezTo>
                    <a:pt x="3338" y="4309"/>
                    <a:pt x="4308" y="3353"/>
                    <a:pt x="4308" y="2155"/>
                  </a:cubicBezTo>
                  <a:cubicBezTo>
                    <a:pt x="4308" y="971"/>
                    <a:pt x="3338" y="1"/>
                    <a:pt x="2154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2689275" y="2513850"/>
              <a:ext cx="146950" cy="146975"/>
            </a:xfrm>
            <a:custGeom>
              <a:rect b="b" l="l" r="r" t="t"/>
              <a:pathLst>
                <a:path extrusionOk="0" h="5879" w="5878">
                  <a:moveTo>
                    <a:pt x="2939" y="1"/>
                  </a:moveTo>
                  <a:cubicBezTo>
                    <a:pt x="1312" y="1"/>
                    <a:pt x="0" y="1313"/>
                    <a:pt x="0" y="2940"/>
                  </a:cubicBezTo>
                  <a:cubicBezTo>
                    <a:pt x="0" y="4566"/>
                    <a:pt x="1312" y="5878"/>
                    <a:pt x="2939" y="5878"/>
                  </a:cubicBezTo>
                  <a:cubicBezTo>
                    <a:pt x="4565" y="5878"/>
                    <a:pt x="5877" y="4566"/>
                    <a:pt x="5877" y="2940"/>
                  </a:cubicBezTo>
                  <a:cubicBezTo>
                    <a:pt x="5877" y="1313"/>
                    <a:pt x="4565" y="1"/>
                    <a:pt x="293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2681775" y="2506375"/>
              <a:ext cx="161925" cy="161925"/>
            </a:xfrm>
            <a:custGeom>
              <a:rect b="b" l="l" r="r" t="t"/>
              <a:pathLst>
                <a:path extrusionOk="0" h="6477" w="6477">
                  <a:moveTo>
                    <a:pt x="3239" y="614"/>
                  </a:moveTo>
                  <a:cubicBezTo>
                    <a:pt x="4694" y="614"/>
                    <a:pt x="5878" y="1783"/>
                    <a:pt x="5878" y="3239"/>
                  </a:cubicBezTo>
                  <a:cubicBezTo>
                    <a:pt x="5878" y="4694"/>
                    <a:pt x="4694" y="5878"/>
                    <a:pt x="3239" y="5878"/>
                  </a:cubicBezTo>
                  <a:cubicBezTo>
                    <a:pt x="1784" y="5878"/>
                    <a:pt x="614" y="4694"/>
                    <a:pt x="614" y="3239"/>
                  </a:cubicBezTo>
                  <a:cubicBezTo>
                    <a:pt x="614" y="1783"/>
                    <a:pt x="1784" y="614"/>
                    <a:pt x="3239" y="614"/>
                  </a:cubicBezTo>
                  <a:close/>
                  <a:moveTo>
                    <a:pt x="3239" y="0"/>
                  </a:moveTo>
                  <a:cubicBezTo>
                    <a:pt x="1456" y="0"/>
                    <a:pt x="0" y="1455"/>
                    <a:pt x="0" y="3239"/>
                  </a:cubicBezTo>
                  <a:cubicBezTo>
                    <a:pt x="0" y="5036"/>
                    <a:pt x="1456" y="6477"/>
                    <a:pt x="3239" y="6477"/>
                  </a:cubicBezTo>
                  <a:cubicBezTo>
                    <a:pt x="5036" y="6477"/>
                    <a:pt x="6477" y="5036"/>
                    <a:pt x="6477" y="3239"/>
                  </a:cubicBezTo>
                  <a:cubicBezTo>
                    <a:pt x="6477" y="1455"/>
                    <a:pt x="5036" y="0"/>
                    <a:pt x="3239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2722775" y="2547375"/>
              <a:ext cx="79925" cy="79925"/>
            </a:xfrm>
            <a:custGeom>
              <a:rect b="b" l="l" r="r" t="t"/>
              <a:pathLst>
                <a:path extrusionOk="0" h="3197" w="3197">
                  <a:moveTo>
                    <a:pt x="1599" y="1"/>
                  </a:moveTo>
                  <a:cubicBezTo>
                    <a:pt x="714" y="1"/>
                    <a:pt x="1" y="714"/>
                    <a:pt x="1" y="1599"/>
                  </a:cubicBezTo>
                  <a:cubicBezTo>
                    <a:pt x="1" y="2483"/>
                    <a:pt x="714" y="3196"/>
                    <a:pt x="1599" y="3196"/>
                  </a:cubicBezTo>
                  <a:cubicBezTo>
                    <a:pt x="2483" y="3196"/>
                    <a:pt x="3196" y="2483"/>
                    <a:pt x="3196" y="1599"/>
                  </a:cubicBezTo>
                  <a:cubicBezTo>
                    <a:pt x="3196" y="714"/>
                    <a:pt x="2483" y="1"/>
                    <a:pt x="1599" y="1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3373650" y="1223925"/>
              <a:ext cx="73125" cy="73475"/>
            </a:xfrm>
            <a:custGeom>
              <a:rect b="b" l="l" r="r" t="t"/>
              <a:pathLst>
                <a:path extrusionOk="0" h="2939" w="2925">
                  <a:moveTo>
                    <a:pt x="1455" y="0"/>
                  </a:moveTo>
                  <a:cubicBezTo>
                    <a:pt x="657" y="0"/>
                    <a:pt x="0" y="656"/>
                    <a:pt x="0" y="1470"/>
                  </a:cubicBezTo>
                  <a:cubicBezTo>
                    <a:pt x="0" y="2283"/>
                    <a:pt x="657" y="2939"/>
                    <a:pt x="1455" y="2939"/>
                  </a:cubicBezTo>
                  <a:cubicBezTo>
                    <a:pt x="2269" y="2939"/>
                    <a:pt x="2925" y="2283"/>
                    <a:pt x="2925" y="1470"/>
                  </a:cubicBezTo>
                  <a:cubicBezTo>
                    <a:pt x="2925" y="656"/>
                    <a:pt x="2269" y="0"/>
                    <a:pt x="1455" y="0"/>
                  </a:cubicBezTo>
                  <a:close/>
                </a:path>
              </a:pathLst>
            </a:custGeom>
            <a:solidFill>
              <a:srgbClr val="FFDC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b="1" sz="30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ammersmith One"/>
              <a:buNone/>
              <a:defRPr b="1" sz="3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25"/>
          <p:cNvSpPr txBox="1"/>
          <p:nvPr>
            <p:ph type="title"/>
          </p:nvPr>
        </p:nvSpPr>
        <p:spPr>
          <a:xfrm>
            <a:off x="206225" y="3244825"/>
            <a:ext cx="8659200" cy="16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 prediction graphs for part of the HVAC system and dryer</a:t>
            </a:r>
            <a:endParaRPr/>
          </a:p>
        </p:txBody>
      </p:sp>
      <p:pic>
        <p:nvPicPr>
          <p:cNvPr id="2453" name="Google Shape;24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25" y="1075800"/>
            <a:ext cx="4296524" cy="19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75800"/>
            <a:ext cx="4293283" cy="19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6"/>
          <p:cNvSpPr txBox="1"/>
          <p:nvPr>
            <p:ph type="title"/>
          </p:nvPr>
        </p:nvSpPr>
        <p:spPr>
          <a:xfrm>
            <a:off x="295250" y="48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Assistant OS installed on RPi</a:t>
            </a:r>
            <a:endParaRPr/>
          </a:p>
        </p:txBody>
      </p:sp>
      <p:pic>
        <p:nvPicPr>
          <p:cNvPr id="2460" name="Google Shape;2460;p26"/>
          <p:cNvPicPr preferRelativeResize="0"/>
          <p:nvPr/>
        </p:nvPicPr>
        <p:blipFill rotWithShape="1">
          <a:blip r:embed="rId3">
            <a:alphaModFix/>
          </a:blip>
          <a:srcRect b="12539" l="0" r="0" t="28397"/>
          <a:stretch/>
        </p:blipFill>
        <p:spPr>
          <a:xfrm>
            <a:off x="295250" y="1173264"/>
            <a:ext cx="3372027" cy="265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900" y="1173275"/>
            <a:ext cx="3761025" cy="166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26"/>
          <p:cNvPicPr preferRelativeResize="0"/>
          <p:nvPr/>
        </p:nvPicPr>
        <p:blipFill rotWithShape="1">
          <a:blip r:embed="rId5">
            <a:alphaModFix/>
          </a:blip>
          <a:srcRect b="56003" l="16590" r="0" t="18006"/>
          <a:stretch/>
        </p:blipFill>
        <p:spPr>
          <a:xfrm>
            <a:off x="3820900" y="2952975"/>
            <a:ext cx="5298267" cy="8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7"/>
          <p:cNvSpPr txBox="1"/>
          <p:nvPr>
            <p:ph type="title"/>
          </p:nvPr>
        </p:nvSpPr>
        <p:spPr>
          <a:xfrm>
            <a:off x="295250" y="483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Trained and Exported ML Model</a:t>
            </a:r>
            <a:endParaRPr/>
          </a:p>
        </p:txBody>
      </p:sp>
      <p:pic>
        <p:nvPicPr>
          <p:cNvPr id="2468" name="Google Shape;24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850" y="1260075"/>
            <a:ext cx="4865625" cy="9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9850" y="2670898"/>
            <a:ext cx="21717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850" y="3481650"/>
            <a:ext cx="3254062" cy="112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1" name="Google Shape;2471;p27"/>
          <p:cNvCxnSpPr>
            <a:endCxn id="2469" idx="0"/>
          </p:cNvCxnSpPr>
          <p:nvPr/>
        </p:nvCxnSpPr>
        <p:spPr>
          <a:xfrm flipH="1">
            <a:off x="4255700" y="2253298"/>
            <a:ext cx="2100" cy="4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2" name="Google Shape;2472;p27"/>
          <p:cNvCxnSpPr>
            <a:stCxn id="2469" idx="2"/>
          </p:cNvCxnSpPr>
          <p:nvPr/>
        </p:nvCxnSpPr>
        <p:spPr>
          <a:xfrm>
            <a:off x="4255700" y="3089998"/>
            <a:ext cx="21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3" name="Google Shape;247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3375" y="2910775"/>
            <a:ext cx="1375750" cy="169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4" name="Google Shape;2474;p27"/>
          <p:cNvCxnSpPr/>
          <p:nvPr/>
        </p:nvCxnSpPr>
        <p:spPr>
          <a:xfrm>
            <a:off x="6425500" y="4063525"/>
            <a:ext cx="4428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75" name="Google Shape;24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200" y="1239212"/>
            <a:ext cx="1929281" cy="33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8"/>
          <p:cNvSpPr txBox="1"/>
          <p:nvPr>
            <p:ph type="title"/>
          </p:nvPr>
        </p:nvSpPr>
        <p:spPr>
          <a:xfrm>
            <a:off x="51737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Grafana Queries and Layout</a:t>
            </a:r>
            <a:endParaRPr/>
          </a:p>
        </p:txBody>
      </p:sp>
      <p:pic>
        <p:nvPicPr>
          <p:cNvPr id="2481" name="Google Shape;24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125" y="1374925"/>
            <a:ext cx="6245745" cy="30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API </a:t>
            </a:r>
            <a:endParaRPr/>
          </a:p>
        </p:txBody>
      </p:sp>
      <p:pic>
        <p:nvPicPr>
          <p:cNvPr id="2487" name="Google Shape;24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175" y="1431362"/>
            <a:ext cx="3587400" cy="31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8" name="Google Shape;24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0" y="1187600"/>
            <a:ext cx="4216826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29"/>
          <p:cNvSpPr/>
          <p:nvPr/>
        </p:nvSpPr>
        <p:spPr>
          <a:xfrm>
            <a:off x="4417100" y="2713300"/>
            <a:ext cx="580800" cy="1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30"/>
          <p:cNvSpPr txBox="1"/>
          <p:nvPr>
            <p:ph type="title"/>
          </p:nvPr>
        </p:nvSpPr>
        <p:spPr>
          <a:xfrm>
            <a:off x="517375" y="511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Website/UI (Grafana) - Ralph</a:t>
            </a:r>
            <a:endParaRPr/>
          </a:p>
        </p:txBody>
      </p:sp>
      <p:pic>
        <p:nvPicPr>
          <p:cNvPr id="2495" name="Google Shape;24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926" y="1224300"/>
            <a:ext cx="5723223" cy="23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6" name="Google Shape;24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351" y="3680975"/>
            <a:ext cx="5868375" cy="12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1"/>
          <p:cNvSpPr txBox="1"/>
          <p:nvPr>
            <p:ph type="title"/>
          </p:nvPr>
        </p:nvSpPr>
        <p:spPr>
          <a:xfrm>
            <a:off x="212325" y="305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and Data Handling - Andrew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31"/>
          <p:cNvSpPr txBox="1"/>
          <p:nvPr/>
        </p:nvSpPr>
        <p:spPr>
          <a:xfrm>
            <a:off x="212325" y="745875"/>
            <a:ext cx="2013300" cy="4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Trained model with categorized data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Wrote example data into influxDB on RPi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Read data from influx using their API, made predictions using ML model, and sent them back to influx</a:t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03" name="Google Shape;25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725" y="3713107"/>
            <a:ext cx="2235249" cy="135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75" y="2272932"/>
            <a:ext cx="2802651" cy="1355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9725" y="2272925"/>
            <a:ext cx="2235261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075" y="3713100"/>
            <a:ext cx="2802641" cy="1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2500" y="832775"/>
            <a:ext cx="2916976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8075" y="832775"/>
            <a:ext cx="2949442" cy="13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API - Labib</a:t>
            </a:r>
            <a:endParaRPr/>
          </a:p>
        </p:txBody>
      </p:sp>
      <p:sp>
        <p:nvSpPr>
          <p:cNvPr id="2514" name="Google Shape;2514;p32"/>
          <p:cNvSpPr txBox="1"/>
          <p:nvPr/>
        </p:nvSpPr>
        <p:spPr>
          <a:xfrm>
            <a:off x="227850" y="1179375"/>
            <a:ext cx="3317700" cy="3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Merged Weather history from the date that measurements were taken and added it to the columns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Added individual energies measured in KWH of each individual appliances on to the table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Added costs associated with energy consumption as separate columns on to table</a:t>
            </a:r>
            <a:endParaRPr sz="1200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515" name="Google Shape;25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25" y="1017725"/>
            <a:ext cx="2705350" cy="19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6" name="Google Shape;25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950" y="2994075"/>
            <a:ext cx="2831249" cy="19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600" y="377775"/>
            <a:ext cx="3053952" cy="461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ctrical Engineer Portfolio by Slidesgo">
  <a:themeElements>
    <a:clrScheme name="Simple Light">
      <a:dk1>
        <a:srgbClr val="191919"/>
      </a:dk1>
      <a:lt1>
        <a:srgbClr val="FFF1AB"/>
      </a:lt1>
      <a:dk2>
        <a:srgbClr val="703672"/>
      </a:dk2>
      <a:lt2>
        <a:srgbClr val="602863"/>
      </a:lt2>
      <a:accent1>
        <a:srgbClr val="FFDC7A"/>
      </a:accent1>
      <a:accent2>
        <a:srgbClr val="FF364A"/>
      </a:accent2>
      <a:accent3>
        <a:srgbClr val="E21A37"/>
      </a:accent3>
      <a:accent4>
        <a:srgbClr val="ADADAD"/>
      </a:accent4>
      <a:accent5>
        <a:srgbClr val="5B5B5B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